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  <p:sldMasterId id="2147483653" r:id="rId5"/>
  </p:sldMasterIdLst>
  <p:notesMasterIdLst>
    <p:notesMasterId r:id="rId23"/>
  </p:notesMasterIdLst>
  <p:sldIdLst>
    <p:sldId id="291" r:id="rId6"/>
    <p:sldId id="346" r:id="rId7"/>
    <p:sldId id="340" r:id="rId8"/>
    <p:sldId id="341" r:id="rId9"/>
    <p:sldId id="342" r:id="rId10"/>
    <p:sldId id="343" r:id="rId11"/>
    <p:sldId id="257" r:id="rId12"/>
    <p:sldId id="289" r:id="rId13"/>
    <p:sldId id="264" r:id="rId14"/>
    <p:sldId id="269" r:id="rId15"/>
    <p:sldId id="271" r:id="rId16"/>
    <p:sldId id="270" r:id="rId17"/>
    <p:sldId id="290" r:id="rId18"/>
    <p:sldId id="268" r:id="rId19"/>
    <p:sldId id="284" r:id="rId20"/>
    <p:sldId id="293" r:id="rId21"/>
    <p:sldId id="265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939l0xYjLMcW3Xp80CuyjXHbs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892D"/>
    <a:srgbClr val="C7D2EF"/>
    <a:srgbClr val="B1C1E9"/>
    <a:srgbClr val="96ACE2"/>
    <a:srgbClr val="728FD8"/>
    <a:srgbClr val="9FB3E5"/>
    <a:srgbClr val="7B96DB"/>
    <a:srgbClr val="5477D0"/>
    <a:srgbClr val="365FC4"/>
    <a:srgbClr val="2A4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8DCC1F-0AC5-4FEC-91D3-EF82D35DAA33}" v="111" dt="2023-10-18T17:20:55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0711" autoAdjust="0"/>
  </p:normalViewPr>
  <p:slideViewPr>
    <p:cSldViewPr snapToGrid="0">
      <p:cViewPr varScale="1">
        <p:scale>
          <a:sx n="118" d="100"/>
          <a:sy n="118" d="100"/>
        </p:scale>
        <p:origin x="53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customschemas.google.com/relationships/presentationmetadata" Target="meta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is Chatzikyriakou" userId="a0410cad-e2b7-4ef7-b38a-176b710ce1cb" providerId="ADAL" clId="{9CCAA5B9-809B-456C-8CD7-0C4ABBBBE48D}"/>
    <pc:docChg chg="undo redo custSel addSld delSld modSld sldOrd">
      <pc:chgData name="Charis Chatzikyriakou" userId="a0410cad-e2b7-4ef7-b38a-176b710ce1cb" providerId="ADAL" clId="{9CCAA5B9-809B-456C-8CD7-0C4ABBBBE48D}" dt="2022-11-16T01:02:57.589" v="1269" actId="1076"/>
      <pc:docMkLst>
        <pc:docMk/>
      </pc:docMkLst>
      <pc:sldChg chg="modSp mod">
        <pc:chgData name="Charis Chatzikyriakou" userId="a0410cad-e2b7-4ef7-b38a-176b710ce1cb" providerId="ADAL" clId="{9CCAA5B9-809B-456C-8CD7-0C4ABBBBE48D}" dt="2022-11-16T00:52:39.603" v="999" actId="20577"/>
        <pc:sldMkLst>
          <pc:docMk/>
          <pc:sldMk cId="0" sldId="256"/>
        </pc:sldMkLst>
        <pc:spChg chg="mod">
          <ac:chgData name="Charis Chatzikyriakou" userId="a0410cad-e2b7-4ef7-b38a-176b710ce1cb" providerId="ADAL" clId="{9CCAA5B9-809B-456C-8CD7-0C4ABBBBE48D}" dt="2022-11-16T00:52:39.603" v="999" actId="20577"/>
          <ac:spMkLst>
            <pc:docMk/>
            <pc:sldMk cId="0" sldId="256"/>
            <ac:spMk id="81" creationId="{00000000-0000-0000-0000-000000000000}"/>
          </ac:spMkLst>
        </pc:spChg>
        <pc:spChg chg="mod">
          <ac:chgData name="Charis Chatzikyriakou" userId="a0410cad-e2b7-4ef7-b38a-176b710ce1cb" providerId="ADAL" clId="{9CCAA5B9-809B-456C-8CD7-0C4ABBBBE48D}" dt="2022-11-16T00:52:19.990" v="947" actId="20577"/>
          <ac:spMkLst>
            <pc:docMk/>
            <pc:sldMk cId="0" sldId="256"/>
            <ac:spMk id="83" creationId="{00000000-0000-0000-0000-000000000000}"/>
          </ac:spMkLst>
        </pc:spChg>
      </pc:sldChg>
      <pc:sldChg chg="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0" sldId="257"/>
        </pc:sldMkLst>
      </pc:sldChg>
      <pc:sldChg chg="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0" sldId="258"/>
        </pc:sldMkLst>
      </pc:sldChg>
      <pc:sldChg chg="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0" sldId="259"/>
        </pc:sldMkLst>
      </pc:sldChg>
      <pc:sldChg chg="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0" sldId="260"/>
        </pc:sldMkLst>
      </pc:sldChg>
      <pc:sldChg chg="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0" sldId="261"/>
        </pc:sldMkLst>
      </pc:sldChg>
      <pc:sldChg chg="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0" sldId="262"/>
        </pc:sldMkLst>
      </pc:sldChg>
      <pc:sldChg chg="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0" sldId="263"/>
        </pc:sldMkLst>
      </pc:sldChg>
      <pc:sldChg chg="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804397159" sldId="264"/>
        </pc:sldMkLst>
      </pc:sldChg>
      <pc:sldChg chg="modSp mod">
        <pc:chgData name="Charis Chatzikyriakou" userId="a0410cad-e2b7-4ef7-b38a-176b710ce1cb" providerId="ADAL" clId="{9CCAA5B9-809B-456C-8CD7-0C4ABBBBE48D}" dt="2022-11-16T01:02:05.633" v="1262" actId="207"/>
        <pc:sldMkLst>
          <pc:docMk/>
          <pc:sldMk cId="0" sldId="265"/>
        </pc:sldMkLst>
        <pc:spChg chg="mod">
          <ac:chgData name="Charis Chatzikyriakou" userId="a0410cad-e2b7-4ef7-b38a-176b710ce1cb" providerId="ADAL" clId="{9CCAA5B9-809B-456C-8CD7-0C4ABBBBE48D}" dt="2022-11-16T01:02:05.633" v="1262" actId="207"/>
          <ac:spMkLst>
            <pc:docMk/>
            <pc:sldMk cId="0" sldId="265"/>
            <ac:spMk id="209" creationId="{00000000-0000-0000-0000-000000000000}"/>
          </ac:spMkLst>
        </pc:spChg>
        <pc:spChg chg="mod">
          <ac:chgData name="Charis Chatzikyriakou" userId="a0410cad-e2b7-4ef7-b38a-176b710ce1cb" providerId="ADAL" clId="{9CCAA5B9-809B-456C-8CD7-0C4ABBBBE48D}" dt="2022-11-16T00:52:13.462" v="945" actId="20577"/>
          <ac:spMkLst>
            <pc:docMk/>
            <pc:sldMk cId="0" sldId="265"/>
            <ac:spMk id="210" creationId="{00000000-0000-0000-0000-000000000000}"/>
          </ac:spMkLst>
        </pc:spChg>
      </pc:sldChg>
      <pc:sldChg chg="new del">
        <pc:chgData name="Charis Chatzikyriakou" userId="a0410cad-e2b7-4ef7-b38a-176b710ce1cb" providerId="ADAL" clId="{9CCAA5B9-809B-456C-8CD7-0C4ABBBBE48D}" dt="2022-11-16T00:22:32.169" v="739" actId="47"/>
        <pc:sldMkLst>
          <pc:docMk/>
          <pc:sldMk cId="3863860854" sldId="266"/>
        </pc:sldMkLst>
      </pc:sldChg>
      <pc:sldChg chg="delSp modSp add mod">
        <pc:chgData name="Charis Chatzikyriakou" userId="a0410cad-e2b7-4ef7-b38a-176b710ce1cb" providerId="ADAL" clId="{9CCAA5B9-809B-456C-8CD7-0C4ABBBBE48D}" dt="2022-11-16T00:51:57.640" v="940" actId="478"/>
        <pc:sldMkLst>
          <pc:docMk/>
          <pc:sldMk cId="0" sldId="267"/>
        </pc:sldMkLst>
        <pc:spChg chg="mod">
          <ac:chgData name="Charis Chatzikyriakou" userId="a0410cad-e2b7-4ef7-b38a-176b710ce1cb" providerId="ADAL" clId="{9CCAA5B9-809B-456C-8CD7-0C4ABBBBE48D}" dt="2022-11-16T00:13:27.212" v="675" actId="404"/>
          <ac:spMkLst>
            <pc:docMk/>
            <pc:sldMk cId="0" sldId="267"/>
            <ac:spMk id="89" creationId="{00000000-0000-0000-0000-000000000000}"/>
          </ac:spMkLst>
        </pc:spChg>
        <pc:spChg chg="del">
          <ac:chgData name="Charis Chatzikyriakou" userId="a0410cad-e2b7-4ef7-b38a-176b710ce1cb" providerId="ADAL" clId="{9CCAA5B9-809B-456C-8CD7-0C4ABBBBE48D}" dt="2022-11-16T00:51:57.640" v="940" actId="478"/>
          <ac:spMkLst>
            <pc:docMk/>
            <pc:sldMk cId="0" sldId="267"/>
            <ac:spMk id="91" creationId="{00000000-0000-0000-0000-000000000000}"/>
          </ac:spMkLst>
        </pc:spChg>
        <pc:picChg chg="mod">
          <ac:chgData name="Charis Chatzikyriakou" userId="a0410cad-e2b7-4ef7-b38a-176b710ce1cb" providerId="ADAL" clId="{9CCAA5B9-809B-456C-8CD7-0C4ABBBBE48D}" dt="2022-11-15T14:41:15.652" v="15" actId="1076"/>
          <ac:picMkLst>
            <pc:docMk/>
            <pc:sldMk cId="0" sldId="267"/>
            <ac:picMk id="93" creationId="{00000000-0000-0000-0000-000000000000}"/>
          </ac:picMkLst>
        </pc:picChg>
      </pc:sldChg>
      <pc:sldChg chg="addSp delSp modSp add mod">
        <pc:chgData name="Charis Chatzikyriakou" userId="a0410cad-e2b7-4ef7-b38a-176b710ce1cb" providerId="ADAL" clId="{9CCAA5B9-809B-456C-8CD7-0C4ABBBBE48D}" dt="2022-11-16T00:52:08.018" v="943" actId="1076"/>
        <pc:sldMkLst>
          <pc:docMk/>
          <pc:sldMk cId="0" sldId="268"/>
        </pc:sldMkLst>
        <pc:spChg chg="mod">
          <ac:chgData name="Charis Chatzikyriakou" userId="a0410cad-e2b7-4ef7-b38a-176b710ce1cb" providerId="ADAL" clId="{9CCAA5B9-809B-456C-8CD7-0C4ABBBBE48D}" dt="2022-11-16T00:01:12.117" v="497" actId="20577"/>
          <ac:spMkLst>
            <pc:docMk/>
            <pc:sldMk cId="0" sldId="268"/>
            <ac:spMk id="98" creationId="{00000000-0000-0000-0000-000000000000}"/>
          </ac:spMkLst>
        </pc:spChg>
        <pc:spChg chg="mod">
          <ac:chgData name="Charis Chatzikyriakou" userId="a0410cad-e2b7-4ef7-b38a-176b710ce1cb" providerId="ADAL" clId="{9CCAA5B9-809B-456C-8CD7-0C4ABBBBE48D}" dt="2022-11-16T00:13:44.704" v="676" actId="255"/>
          <ac:spMkLst>
            <pc:docMk/>
            <pc:sldMk cId="0" sldId="268"/>
            <ac:spMk id="99" creationId="{00000000-0000-0000-0000-000000000000}"/>
          </ac:spMkLst>
        </pc:spChg>
        <pc:spChg chg="del">
          <ac:chgData name="Charis Chatzikyriakou" userId="a0410cad-e2b7-4ef7-b38a-176b710ce1cb" providerId="ADAL" clId="{9CCAA5B9-809B-456C-8CD7-0C4ABBBBE48D}" dt="2022-11-16T00:52:01.926" v="941" actId="478"/>
          <ac:spMkLst>
            <pc:docMk/>
            <pc:sldMk cId="0" sldId="268"/>
            <ac:spMk id="101" creationId="{00000000-0000-0000-0000-000000000000}"/>
          </ac:spMkLst>
        </pc:spChg>
        <pc:picChg chg="add mod">
          <ac:chgData name="Charis Chatzikyriakou" userId="a0410cad-e2b7-4ef7-b38a-176b710ce1cb" providerId="ADAL" clId="{9CCAA5B9-809B-456C-8CD7-0C4ABBBBE48D}" dt="2022-11-16T00:01:42.249" v="528" actId="1076"/>
          <ac:picMkLst>
            <pc:docMk/>
            <pc:sldMk cId="0" sldId="268"/>
            <ac:picMk id="2" creationId="{7E3E8676-BD7C-788D-295A-36E9E1471757}"/>
          </ac:picMkLst>
        </pc:picChg>
        <pc:picChg chg="add del mod">
          <ac:chgData name="Charis Chatzikyriakou" userId="a0410cad-e2b7-4ef7-b38a-176b710ce1cb" providerId="ADAL" clId="{9CCAA5B9-809B-456C-8CD7-0C4ABBBBE48D}" dt="2022-11-16T00:01:43.836" v="529" actId="478"/>
          <ac:picMkLst>
            <pc:docMk/>
            <pc:sldMk cId="0" sldId="268"/>
            <ac:picMk id="3" creationId="{4BB3C44F-A14E-8E22-97A4-AE3EFEAAF899}"/>
          </ac:picMkLst>
        </pc:picChg>
        <pc:picChg chg="mod">
          <ac:chgData name="Charis Chatzikyriakou" userId="a0410cad-e2b7-4ef7-b38a-176b710ce1cb" providerId="ADAL" clId="{9CCAA5B9-809B-456C-8CD7-0C4ABBBBE48D}" dt="2022-11-16T00:52:08.018" v="943" actId="1076"/>
          <ac:picMkLst>
            <pc:docMk/>
            <pc:sldMk cId="0" sldId="268"/>
            <ac:picMk id="102" creationId="{00000000-0000-0000-0000-000000000000}"/>
          </ac:picMkLst>
        </pc:picChg>
      </pc:sldChg>
      <pc:sldChg chg="addSp delSp modSp new mod">
        <pc:chgData name="Charis Chatzikyriakou" userId="a0410cad-e2b7-4ef7-b38a-176b710ce1cb" providerId="ADAL" clId="{9CCAA5B9-809B-456C-8CD7-0C4ABBBBE48D}" dt="2022-11-16T00:01:56.254" v="531" actId="1036"/>
        <pc:sldMkLst>
          <pc:docMk/>
          <pc:sldMk cId="1999036154" sldId="269"/>
        </pc:sldMkLst>
        <pc:spChg chg="mod">
          <ac:chgData name="Charis Chatzikyriakou" userId="a0410cad-e2b7-4ef7-b38a-176b710ce1cb" providerId="ADAL" clId="{9CCAA5B9-809B-456C-8CD7-0C4ABBBBE48D}" dt="2022-11-15T23:48:54.613" v="405" actId="20577"/>
          <ac:spMkLst>
            <pc:docMk/>
            <pc:sldMk cId="1999036154" sldId="269"/>
            <ac:spMk id="2" creationId="{3960985B-344A-EC01-E6CD-61C276EBD630}"/>
          </ac:spMkLst>
        </pc:spChg>
        <pc:spChg chg="del">
          <ac:chgData name="Charis Chatzikyriakou" userId="a0410cad-e2b7-4ef7-b38a-176b710ce1cb" providerId="ADAL" clId="{9CCAA5B9-809B-456C-8CD7-0C4ABBBBE48D}" dt="2022-11-15T14:45:03.190" v="79" actId="478"/>
          <ac:spMkLst>
            <pc:docMk/>
            <pc:sldMk cId="1999036154" sldId="269"/>
            <ac:spMk id="3" creationId="{6FA8849B-9E49-7FAB-E926-A64E329DA7FA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6" creationId="{EC323E52-BA48-01BC-8DA3-79D618AF6D74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7" creationId="{F5CD9460-8595-1203-D287-314524262878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8" creationId="{CA6E0788-2604-006F-2449-E9708F3E5AC5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9" creationId="{4DFD183E-77E9-F178-E66D-169A738DEF64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10" creationId="{665CD7A5-824F-EC70-51C6-B384DBAA9B05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11" creationId="{DBA5AF25-C452-BA18-0989-03259F2DCE78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12" creationId="{46F6CF87-B435-D484-39AB-1EE7FA4C1780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13" creationId="{7C678C7A-592B-9C3F-2F33-D5C24EF6797C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14" creationId="{4133C11F-043D-0182-440E-AAA7A0BD9405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15" creationId="{70271740-BABF-276E-6911-820FDEDB20B9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16" creationId="{4F87C32A-2CBA-9429-4CFC-011BE619B57B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22" creationId="{735FBB9B-60C2-B82F-1C3A-04CBB3106D4B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26" creationId="{FADA9D5B-D088-4C7C-6476-ADE5DD7A64DC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29" creationId="{21674C88-C6B3-0592-DC06-E0D948C13DA1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35" creationId="{9342998F-C9C1-A95B-552D-C5DC86F41867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38" creationId="{47EDE8C4-5E3A-8F9A-A758-4956E35898DA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39" creationId="{0C8061E1-4861-78A2-082F-A77B42DE9FBA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40" creationId="{98D579A4-A72F-9EC5-CCD6-A3B322588B87}"/>
          </ac:spMkLst>
        </pc:spChg>
        <pc:spChg chg="mod">
          <ac:chgData name="Charis Chatzikyriakou" userId="a0410cad-e2b7-4ef7-b38a-176b710ce1cb" providerId="ADAL" clId="{9CCAA5B9-809B-456C-8CD7-0C4ABBBBE48D}" dt="2022-11-15T14:45:04.206" v="80"/>
          <ac:spMkLst>
            <pc:docMk/>
            <pc:sldMk cId="1999036154" sldId="269"/>
            <ac:spMk id="41" creationId="{75BE9526-FAEA-EA4A-A307-BED93C284536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43" creationId="{3F3817B9-4711-EB12-4F73-C29D42A9DC62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44" creationId="{CB9BB023-4B1C-655A-3355-B69F811F0A85}"/>
          </ac:spMkLst>
        </pc:spChg>
        <pc:spChg chg="mod">
          <ac:chgData name="Charis Chatzikyriakou" userId="a0410cad-e2b7-4ef7-b38a-176b710ce1cb" providerId="ADAL" clId="{9CCAA5B9-809B-456C-8CD7-0C4ABBBBE48D}" dt="2022-11-15T23:28:02.505" v="270" actId="1037"/>
          <ac:spMkLst>
            <pc:docMk/>
            <pc:sldMk cId="1999036154" sldId="269"/>
            <ac:spMk id="45" creationId="{FFEC8C50-A10C-AD55-3D13-350BD67D7FD8}"/>
          </ac:spMkLst>
        </pc:spChg>
        <pc:spChg chg="mod">
          <ac:chgData name="Charis Chatzikyriakou" userId="a0410cad-e2b7-4ef7-b38a-176b710ce1cb" providerId="ADAL" clId="{9CCAA5B9-809B-456C-8CD7-0C4ABBBBE48D}" dt="2022-11-15T23:28:13.699" v="276" actId="1037"/>
          <ac:spMkLst>
            <pc:docMk/>
            <pc:sldMk cId="1999036154" sldId="269"/>
            <ac:spMk id="46" creationId="{38B43402-5C3D-4091-5171-6CA07383917E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47" creationId="{7725E9C9-7EFB-F4C6-280E-439F58A53058}"/>
          </ac:spMkLst>
        </pc:spChg>
        <pc:spChg chg="mod">
          <ac:chgData name="Charis Chatzikyriakou" userId="a0410cad-e2b7-4ef7-b38a-176b710ce1cb" providerId="ADAL" clId="{9CCAA5B9-809B-456C-8CD7-0C4ABBBBE48D}" dt="2022-11-15T23:28:02.505" v="270" actId="1037"/>
          <ac:spMkLst>
            <pc:docMk/>
            <pc:sldMk cId="1999036154" sldId="269"/>
            <ac:spMk id="48" creationId="{3807694F-DC3F-CFF9-4D37-A8E7B27A8590}"/>
          </ac:spMkLst>
        </pc:spChg>
        <pc:spChg chg="mod">
          <ac:chgData name="Charis Chatzikyriakou" userId="a0410cad-e2b7-4ef7-b38a-176b710ce1cb" providerId="ADAL" clId="{9CCAA5B9-809B-456C-8CD7-0C4ABBBBE48D}" dt="2022-11-15T23:28:13.699" v="276" actId="1037"/>
          <ac:spMkLst>
            <pc:docMk/>
            <pc:sldMk cId="1999036154" sldId="269"/>
            <ac:spMk id="49" creationId="{91523165-E43E-2630-E519-14D84BD8B31B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50" creationId="{5512CD83-6150-12E9-D32C-883BC2D4C1BA}"/>
          </ac:spMkLst>
        </pc:spChg>
        <pc:spChg chg="mod">
          <ac:chgData name="Charis Chatzikyriakou" userId="a0410cad-e2b7-4ef7-b38a-176b710ce1cb" providerId="ADAL" clId="{9CCAA5B9-809B-456C-8CD7-0C4ABBBBE48D}" dt="2022-11-15T23:28:02.505" v="270" actId="1037"/>
          <ac:spMkLst>
            <pc:docMk/>
            <pc:sldMk cId="1999036154" sldId="269"/>
            <ac:spMk id="51" creationId="{2C7FBC3F-91F8-B17E-F6A0-2FA653F6BD8A}"/>
          </ac:spMkLst>
        </pc:spChg>
        <pc:spChg chg="mod">
          <ac:chgData name="Charis Chatzikyriakou" userId="a0410cad-e2b7-4ef7-b38a-176b710ce1cb" providerId="ADAL" clId="{9CCAA5B9-809B-456C-8CD7-0C4ABBBBE48D}" dt="2022-11-15T23:28:13.699" v="276" actId="1037"/>
          <ac:spMkLst>
            <pc:docMk/>
            <pc:sldMk cId="1999036154" sldId="269"/>
            <ac:spMk id="52" creationId="{8F80FD69-DC78-0B5C-AAC0-17CD1DBC9178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53" creationId="{4AE7EB95-4D92-CFF9-9631-456E2C6B0882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59" creationId="{23411E3E-86ED-51E5-4169-5E15EE2B8DC0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63" creationId="{B1EE67EC-29DD-EB0F-8AA9-48437BE0BA72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66" creationId="{89B9B8B8-8728-8E14-EFFD-8D925DBE1AC6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72" creationId="{C50FDBFC-F0E4-5778-1B3C-20F6038A3ECA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75" creationId="{6A1C243C-7C6D-9538-A2E2-ECE889652BC2}"/>
          </ac:spMkLst>
        </pc:spChg>
        <pc:spChg chg="mod">
          <ac:chgData name="Charis Chatzikyriakou" userId="a0410cad-e2b7-4ef7-b38a-176b710ce1cb" providerId="ADAL" clId="{9CCAA5B9-809B-456C-8CD7-0C4ABBBBE48D}" dt="2022-11-15T23:23:08.787" v="181" actId="1076"/>
          <ac:spMkLst>
            <pc:docMk/>
            <pc:sldMk cId="1999036154" sldId="269"/>
            <ac:spMk id="76" creationId="{EB9B6BD5-3630-EA2C-B418-7C81F147CF55}"/>
          </ac:spMkLst>
        </pc:spChg>
        <pc:spChg chg="mod">
          <ac:chgData name="Charis Chatzikyriakou" userId="a0410cad-e2b7-4ef7-b38a-176b710ce1cb" providerId="ADAL" clId="{9CCAA5B9-809B-456C-8CD7-0C4ABBBBE48D}" dt="2022-11-15T23:22:30.879" v="178" actId="403"/>
          <ac:spMkLst>
            <pc:docMk/>
            <pc:sldMk cId="1999036154" sldId="269"/>
            <ac:spMk id="77" creationId="{4E5ADC39-F65F-B1C4-A6B5-1A13F137225F}"/>
          </ac:spMkLst>
        </pc:spChg>
        <pc:spChg chg="mod">
          <ac:chgData name="Charis Chatzikyriakou" userId="a0410cad-e2b7-4ef7-b38a-176b710ce1cb" providerId="ADAL" clId="{9CCAA5B9-809B-456C-8CD7-0C4ABBBBE48D}" dt="2022-11-15T23:24:38.757" v="204" actId="1035"/>
          <ac:spMkLst>
            <pc:docMk/>
            <pc:sldMk cId="1999036154" sldId="269"/>
            <ac:spMk id="78" creationId="{215603C8-E082-5322-80A7-557000564FBC}"/>
          </ac:spMkLst>
        </pc:spChg>
        <pc:spChg chg="add del mod">
          <ac:chgData name="Charis Chatzikyriakou" userId="a0410cad-e2b7-4ef7-b38a-176b710ce1cb" providerId="ADAL" clId="{9CCAA5B9-809B-456C-8CD7-0C4ABBBBE48D}" dt="2022-11-15T23:17:33.192" v="114" actId="767"/>
          <ac:spMkLst>
            <pc:docMk/>
            <pc:sldMk cId="1999036154" sldId="269"/>
            <ac:spMk id="79" creationId="{8C691E05-F0EA-DFE4-C795-8C2C1148FDA7}"/>
          </ac:spMkLst>
        </pc:spChg>
        <pc:spChg chg="add mod">
          <ac:chgData name="Charis Chatzikyriakou" userId="a0410cad-e2b7-4ef7-b38a-176b710ce1cb" providerId="ADAL" clId="{9CCAA5B9-809B-456C-8CD7-0C4ABBBBE48D}" dt="2022-11-15T23:19:25.520" v="130" actId="1076"/>
          <ac:spMkLst>
            <pc:docMk/>
            <pc:sldMk cId="1999036154" sldId="269"/>
            <ac:spMk id="80" creationId="{04BF058B-DFF7-E0FE-AA40-67C6D1324DF5}"/>
          </ac:spMkLst>
        </pc:spChg>
        <pc:spChg chg="add mod">
          <ac:chgData name="Charis Chatzikyriakou" userId="a0410cad-e2b7-4ef7-b38a-176b710ce1cb" providerId="ADAL" clId="{9CCAA5B9-809B-456C-8CD7-0C4ABBBBE48D}" dt="2022-11-15T23:22:40.576" v="179" actId="1076"/>
          <ac:spMkLst>
            <pc:docMk/>
            <pc:sldMk cId="1999036154" sldId="269"/>
            <ac:spMk id="81" creationId="{042B7E1B-C947-7447-342F-457FF56002FB}"/>
          </ac:spMkLst>
        </pc:spChg>
        <pc:spChg chg="add mod">
          <ac:chgData name="Charis Chatzikyriakou" userId="a0410cad-e2b7-4ef7-b38a-176b710ce1cb" providerId="ADAL" clId="{9CCAA5B9-809B-456C-8CD7-0C4ABBBBE48D}" dt="2022-11-15T23:31:44.740" v="317" actId="790"/>
          <ac:spMkLst>
            <pc:docMk/>
            <pc:sldMk cId="1999036154" sldId="269"/>
            <ac:spMk id="125" creationId="{63B997CB-B4D3-E4F6-CE6B-3D3AFA62F300}"/>
          </ac:spMkLst>
        </pc:spChg>
        <pc:grpChg chg="add del mod">
          <ac:chgData name="Charis Chatzikyriakou" userId="a0410cad-e2b7-4ef7-b38a-176b710ce1cb" providerId="ADAL" clId="{9CCAA5B9-809B-456C-8CD7-0C4ABBBBE48D}" dt="2022-11-15T14:45:20.061" v="91"/>
          <ac:grpSpMkLst>
            <pc:docMk/>
            <pc:sldMk cId="1999036154" sldId="269"/>
            <ac:grpSpMk id="5" creationId="{7C60D931-7D5A-9B1B-396D-A7230A845A2E}"/>
          </ac:grpSpMkLst>
        </pc:grpChg>
        <pc:grpChg chg="add mod">
          <ac:chgData name="Charis Chatzikyriakou" userId="a0410cad-e2b7-4ef7-b38a-176b710ce1cb" providerId="ADAL" clId="{9CCAA5B9-809B-456C-8CD7-0C4ABBBBE48D}" dt="2022-11-15T23:22:05.838" v="175" actId="164"/>
          <ac:grpSpMkLst>
            <pc:docMk/>
            <pc:sldMk cId="1999036154" sldId="269"/>
            <ac:grpSpMk id="42" creationId="{3C458D79-2AC5-555B-9C2A-65E6F36B295C}"/>
          </ac:grpSpMkLst>
        </pc:grpChg>
        <pc:grpChg chg="add mod">
          <ac:chgData name="Charis Chatzikyriakou" userId="a0410cad-e2b7-4ef7-b38a-176b710ce1cb" providerId="ADAL" clId="{9CCAA5B9-809B-456C-8CD7-0C4ABBBBE48D}" dt="2022-11-15T23:27:06.936" v="225" actId="1076"/>
          <ac:grpSpMkLst>
            <pc:docMk/>
            <pc:sldMk cId="1999036154" sldId="269"/>
            <ac:grpSpMk id="82" creationId="{0F2CB75F-DF12-45FE-FDA4-E127544A8BA1}"/>
          </ac:grpSpMkLst>
        </pc:grpChg>
        <pc:picChg chg="mod">
          <ac:chgData name="Charis Chatzikyriakou" userId="a0410cad-e2b7-4ef7-b38a-176b710ce1cb" providerId="ADAL" clId="{9CCAA5B9-809B-456C-8CD7-0C4ABBBBE48D}" dt="2022-11-15T14:45:04.206" v="80"/>
          <ac:picMkLst>
            <pc:docMk/>
            <pc:sldMk cId="1999036154" sldId="269"/>
            <ac:picMk id="27" creationId="{CDC4E106-AA20-F179-BA79-EB97FBC7D61C}"/>
          </ac:picMkLst>
        </pc:picChg>
        <pc:picChg chg="mod">
          <ac:chgData name="Charis Chatzikyriakou" userId="a0410cad-e2b7-4ef7-b38a-176b710ce1cb" providerId="ADAL" clId="{9CCAA5B9-809B-456C-8CD7-0C4ABBBBE48D}" dt="2022-11-15T14:45:04.206" v="80"/>
          <ac:picMkLst>
            <pc:docMk/>
            <pc:sldMk cId="1999036154" sldId="269"/>
            <ac:picMk id="28" creationId="{BF15AE28-5207-61C2-47C2-0E5C980A1C7D}"/>
          </ac:picMkLst>
        </pc:picChg>
        <pc:picChg chg="mod">
          <ac:chgData name="Charis Chatzikyriakou" userId="a0410cad-e2b7-4ef7-b38a-176b710ce1cb" providerId="ADAL" clId="{9CCAA5B9-809B-456C-8CD7-0C4ABBBBE48D}" dt="2022-11-15T23:27:23.489" v="233" actId="14100"/>
          <ac:picMkLst>
            <pc:docMk/>
            <pc:sldMk cId="1999036154" sldId="269"/>
            <ac:picMk id="64" creationId="{9743B898-5278-D500-5CF5-FCE8C66DC8FF}"/>
          </ac:picMkLst>
        </pc:picChg>
        <pc:picChg chg="mod">
          <ac:chgData name="Charis Chatzikyriakou" userId="a0410cad-e2b7-4ef7-b38a-176b710ce1cb" providerId="ADAL" clId="{9CCAA5B9-809B-456C-8CD7-0C4ABBBBE48D}" dt="2022-11-15T23:27:18.437" v="230" actId="14100"/>
          <ac:picMkLst>
            <pc:docMk/>
            <pc:sldMk cId="1999036154" sldId="269"/>
            <ac:picMk id="65" creationId="{DD7E221F-E28D-B9A6-CB87-30CA0B5A6B5A}"/>
          </ac:picMkLst>
        </pc:picChg>
        <pc:picChg chg="add mod">
          <ac:chgData name="Charis Chatzikyriakou" userId="a0410cad-e2b7-4ef7-b38a-176b710ce1cb" providerId="ADAL" clId="{9CCAA5B9-809B-456C-8CD7-0C4ABBBBE48D}" dt="2022-11-16T00:01:56.254" v="531" actId="1036"/>
          <ac:picMkLst>
            <pc:docMk/>
            <pc:sldMk cId="1999036154" sldId="269"/>
            <ac:picMk id="126" creationId="{CE219E70-FA4A-E9A7-A642-3594B83B2610}"/>
          </ac:picMkLst>
        </pc:pic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17" creationId="{1A6B4D22-CE64-81A6-B1A9-E523B82841FC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18" creationId="{23F17B55-9DB9-D3E3-CB6B-C7C13381F483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19" creationId="{C4BC90B4-3FB4-AC15-341D-8739AA7EDEB4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20" creationId="{F887D1B8-E3FF-B413-AB1C-EBD2D71ADA20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21" creationId="{6510C433-858B-8869-40C8-C14CDC9DF7A3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23" creationId="{9125F494-6950-8F11-8C82-469900C36E02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24" creationId="{2EFFB63B-A53B-293C-F9EF-FE6D3022ED3C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25" creationId="{000AA7BC-1DC6-CBE6-8AE2-099AC965EB75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30" creationId="{07DFFD2B-2402-1B45-F7F0-E9AAB45E4201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31" creationId="{16BA9BD4-EFA6-5ACE-7884-78444E84C2A3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32" creationId="{8A2EE791-55C4-2C30-CF26-F2F670592862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33" creationId="{98BCD8CA-CBED-8598-6A2D-AA79D763C995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34" creationId="{5E0BE68A-8071-CB3C-8898-EF391A4F9C7E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36" creationId="{B16EA498-37F1-4EEF-7CB5-F7B2B1E76FFA}"/>
          </ac:cxnSpMkLst>
        </pc:cxnChg>
        <pc:cxnChg chg="mod">
          <ac:chgData name="Charis Chatzikyriakou" userId="a0410cad-e2b7-4ef7-b38a-176b710ce1cb" providerId="ADAL" clId="{9CCAA5B9-809B-456C-8CD7-0C4ABBBBE48D}" dt="2022-11-15T14:45:04.206" v="80"/>
          <ac:cxnSpMkLst>
            <pc:docMk/>
            <pc:sldMk cId="1999036154" sldId="269"/>
            <ac:cxnSpMk id="37" creationId="{C4C20DC9-464C-36CF-6DC1-73D76BCADBEE}"/>
          </ac:cxnSpMkLst>
        </pc:cxnChg>
        <pc:cxnChg chg="mod">
          <ac:chgData name="Charis Chatzikyriakou" userId="a0410cad-e2b7-4ef7-b38a-176b710ce1cb" providerId="ADAL" clId="{9CCAA5B9-809B-456C-8CD7-0C4ABBBBE48D}" dt="2022-11-15T14:45:20.135" v="92"/>
          <ac:cxnSpMkLst>
            <pc:docMk/>
            <pc:sldMk cId="1999036154" sldId="269"/>
            <ac:cxnSpMk id="54" creationId="{C011D6D6-B1FF-78E2-9AB2-143BA9A7DA98}"/>
          </ac:cxnSpMkLst>
        </pc:cxnChg>
        <pc:cxnChg chg="mod">
          <ac:chgData name="Charis Chatzikyriakou" userId="a0410cad-e2b7-4ef7-b38a-176b710ce1cb" providerId="ADAL" clId="{9CCAA5B9-809B-456C-8CD7-0C4ABBBBE48D}" dt="2022-11-15T14:45:20.135" v="92"/>
          <ac:cxnSpMkLst>
            <pc:docMk/>
            <pc:sldMk cId="1999036154" sldId="269"/>
            <ac:cxnSpMk id="55" creationId="{E3D64360-AEBE-1341-C297-7870B86C07A7}"/>
          </ac:cxnSpMkLst>
        </pc:cxnChg>
        <pc:cxnChg chg="mod">
          <ac:chgData name="Charis Chatzikyriakou" userId="a0410cad-e2b7-4ef7-b38a-176b710ce1cb" providerId="ADAL" clId="{9CCAA5B9-809B-456C-8CD7-0C4ABBBBE48D}" dt="2022-11-15T23:28:02.505" v="270" actId="1037"/>
          <ac:cxnSpMkLst>
            <pc:docMk/>
            <pc:sldMk cId="1999036154" sldId="269"/>
            <ac:cxnSpMk id="56" creationId="{535349D5-FA4E-1630-2672-A3398F02695C}"/>
          </ac:cxnSpMkLst>
        </pc:cxnChg>
        <pc:cxnChg chg="mod">
          <ac:chgData name="Charis Chatzikyriakou" userId="a0410cad-e2b7-4ef7-b38a-176b710ce1cb" providerId="ADAL" clId="{9CCAA5B9-809B-456C-8CD7-0C4ABBBBE48D}" dt="2022-11-15T23:28:02.505" v="270" actId="1037"/>
          <ac:cxnSpMkLst>
            <pc:docMk/>
            <pc:sldMk cId="1999036154" sldId="269"/>
            <ac:cxnSpMk id="57" creationId="{085DC07B-AF9D-235B-E8EE-29516B62654C}"/>
          </ac:cxnSpMkLst>
        </pc:cxnChg>
        <pc:cxnChg chg="mod">
          <ac:chgData name="Charis Chatzikyriakou" userId="a0410cad-e2b7-4ef7-b38a-176b710ce1cb" providerId="ADAL" clId="{9CCAA5B9-809B-456C-8CD7-0C4ABBBBE48D}" dt="2022-11-15T23:28:02.505" v="270" actId="1037"/>
          <ac:cxnSpMkLst>
            <pc:docMk/>
            <pc:sldMk cId="1999036154" sldId="269"/>
            <ac:cxnSpMk id="58" creationId="{71E9CF59-EA34-9E2E-876F-5D84A2D9628C}"/>
          </ac:cxnSpMkLst>
        </pc:cxnChg>
        <pc:cxnChg chg="mod">
          <ac:chgData name="Charis Chatzikyriakou" userId="a0410cad-e2b7-4ef7-b38a-176b710ce1cb" providerId="ADAL" clId="{9CCAA5B9-809B-456C-8CD7-0C4ABBBBE48D}" dt="2022-11-15T23:28:13.699" v="276" actId="1037"/>
          <ac:cxnSpMkLst>
            <pc:docMk/>
            <pc:sldMk cId="1999036154" sldId="269"/>
            <ac:cxnSpMk id="60" creationId="{DB160B92-9666-D806-989E-DB0422323E9C}"/>
          </ac:cxnSpMkLst>
        </pc:cxnChg>
        <pc:cxnChg chg="mod">
          <ac:chgData name="Charis Chatzikyriakou" userId="a0410cad-e2b7-4ef7-b38a-176b710ce1cb" providerId="ADAL" clId="{9CCAA5B9-809B-456C-8CD7-0C4ABBBBE48D}" dt="2022-11-15T23:28:13.699" v="276" actId="1037"/>
          <ac:cxnSpMkLst>
            <pc:docMk/>
            <pc:sldMk cId="1999036154" sldId="269"/>
            <ac:cxnSpMk id="61" creationId="{4A400811-2EAE-3DFF-40A6-6E6DA3B0DB19}"/>
          </ac:cxnSpMkLst>
        </pc:cxnChg>
        <pc:cxnChg chg="mod">
          <ac:chgData name="Charis Chatzikyriakou" userId="a0410cad-e2b7-4ef7-b38a-176b710ce1cb" providerId="ADAL" clId="{9CCAA5B9-809B-456C-8CD7-0C4ABBBBE48D}" dt="2022-11-15T23:28:13.699" v="276" actId="1037"/>
          <ac:cxnSpMkLst>
            <pc:docMk/>
            <pc:sldMk cId="1999036154" sldId="269"/>
            <ac:cxnSpMk id="62" creationId="{63E12238-5AA7-6C7D-34E6-14DD21A1D7EA}"/>
          </ac:cxnSpMkLst>
        </pc:cxnChg>
        <pc:cxnChg chg="mod">
          <ac:chgData name="Charis Chatzikyriakou" userId="a0410cad-e2b7-4ef7-b38a-176b710ce1cb" providerId="ADAL" clId="{9CCAA5B9-809B-456C-8CD7-0C4ABBBBE48D}" dt="2022-11-15T23:27:18.437" v="230" actId="14100"/>
          <ac:cxnSpMkLst>
            <pc:docMk/>
            <pc:sldMk cId="1999036154" sldId="269"/>
            <ac:cxnSpMk id="67" creationId="{6A4A0524-13BF-C37A-2E3B-F62AD2F3EC97}"/>
          </ac:cxnSpMkLst>
        </pc:cxnChg>
        <pc:cxnChg chg="mod">
          <ac:chgData name="Charis Chatzikyriakou" userId="a0410cad-e2b7-4ef7-b38a-176b710ce1cb" providerId="ADAL" clId="{9CCAA5B9-809B-456C-8CD7-0C4ABBBBE48D}" dt="2022-11-15T23:27:18.437" v="230" actId="14100"/>
          <ac:cxnSpMkLst>
            <pc:docMk/>
            <pc:sldMk cId="1999036154" sldId="269"/>
            <ac:cxnSpMk id="68" creationId="{3A34B321-B71C-31E3-3B24-F537C8245B6E}"/>
          </ac:cxnSpMkLst>
        </pc:cxnChg>
        <pc:cxnChg chg="mod">
          <ac:chgData name="Charis Chatzikyriakou" userId="a0410cad-e2b7-4ef7-b38a-176b710ce1cb" providerId="ADAL" clId="{9CCAA5B9-809B-456C-8CD7-0C4ABBBBE48D}" dt="2022-11-15T23:27:18.437" v="230" actId="14100"/>
          <ac:cxnSpMkLst>
            <pc:docMk/>
            <pc:sldMk cId="1999036154" sldId="269"/>
            <ac:cxnSpMk id="69" creationId="{2FC1F212-0E82-16AF-77B1-8EE920150689}"/>
          </ac:cxnSpMkLst>
        </pc:cxnChg>
        <pc:cxnChg chg="mod">
          <ac:chgData name="Charis Chatzikyriakou" userId="a0410cad-e2b7-4ef7-b38a-176b710ce1cb" providerId="ADAL" clId="{9CCAA5B9-809B-456C-8CD7-0C4ABBBBE48D}" dt="2022-11-15T14:45:20.135" v="92"/>
          <ac:cxnSpMkLst>
            <pc:docMk/>
            <pc:sldMk cId="1999036154" sldId="269"/>
            <ac:cxnSpMk id="70" creationId="{2A4BCDB8-C4B2-726A-7579-169296E92276}"/>
          </ac:cxnSpMkLst>
        </pc:cxnChg>
        <pc:cxnChg chg="mod">
          <ac:chgData name="Charis Chatzikyriakou" userId="a0410cad-e2b7-4ef7-b38a-176b710ce1cb" providerId="ADAL" clId="{9CCAA5B9-809B-456C-8CD7-0C4ABBBBE48D}" dt="2022-11-15T14:45:20.135" v="92"/>
          <ac:cxnSpMkLst>
            <pc:docMk/>
            <pc:sldMk cId="1999036154" sldId="269"/>
            <ac:cxnSpMk id="71" creationId="{84876BCA-3231-4B10-0462-0794D486BB28}"/>
          </ac:cxnSpMkLst>
        </pc:cxnChg>
        <pc:cxnChg chg="mod">
          <ac:chgData name="Charis Chatzikyriakou" userId="a0410cad-e2b7-4ef7-b38a-176b710ce1cb" providerId="ADAL" clId="{9CCAA5B9-809B-456C-8CD7-0C4ABBBBE48D}" dt="2022-11-15T23:27:23.489" v="233" actId="14100"/>
          <ac:cxnSpMkLst>
            <pc:docMk/>
            <pc:sldMk cId="1999036154" sldId="269"/>
            <ac:cxnSpMk id="73" creationId="{9DF918CA-9C79-A782-87EA-FCF9555A9593}"/>
          </ac:cxnSpMkLst>
        </pc:cxnChg>
        <pc:cxnChg chg="mod">
          <ac:chgData name="Charis Chatzikyriakou" userId="a0410cad-e2b7-4ef7-b38a-176b710ce1cb" providerId="ADAL" clId="{9CCAA5B9-809B-456C-8CD7-0C4ABBBBE48D}" dt="2022-11-15T23:27:18.437" v="230" actId="14100"/>
          <ac:cxnSpMkLst>
            <pc:docMk/>
            <pc:sldMk cId="1999036154" sldId="269"/>
            <ac:cxnSpMk id="74" creationId="{EEEB8B66-43A2-C911-4BEC-E616AFD1DEF7}"/>
          </ac:cxnSpMkLst>
        </pc:cxnChg>
      </pc:sldChg>
      <pc:sldChg chg="addSp delSp modSp new mod ord modAnim">
        <pc:chgData name="Charis Chatzikyriakou" userId="a0410cad-e2b7-4ef7-b38a-176b710ce1cb" providerId="ADAL" clId="{9CCAA5B9-809B-456C-8CD7-0C4ABBBBE48D}" dt="2022-11-16T01:01:08.147" v="1258" actId="1076"/>
        <pc:sldMkLst>
          <pc:docMk/>
          <pc:sldMk cId="2715985101" sldId="270"/>
        </pc:sldMkLst>
        <pc:spChg chg="mod">
          <ac:chgData name="Charis Chatzikyriakou" userId="a0410cad-e2b7-4ef7-b38a-176b710ce1cb" providerId="ADAL" clId="{9CCAA5B9-809B-456C-8CD7-0C4ABBBBE48D}" dt="2022-11-15T23:49:36.781" v="415" actId="20577"/>
          <ac:spMkLst>
            <pc:docMk/>
            <pc:sldMk cId="2715985101" sldId="270"/>
            <ac:spMk id="2" creationId="{0A23D521-8A24-4829-160B-524CE584B494}"/>
          </ac:spMkLst>
        </pc:spChg>
        <pc:spChg chg="del">
          <ac:chgData name="Charis Chatzikyriakou" userId="a0410cad-e2b7-4ef7-b38a-176b710ce1cb" providerId="ADAL" clId="{9CCAA5B9-809B-456C-8CD7-0C4ABBBBE48D}" dt="2022-11-15T23:41:53.783" v="318" actId="478"/>
          <ac:spMkLst>
            <pc:docMk/>
            <pc:sldMk cId="2715985101" sldId="270"/>
            <ac:spMk id="3" creationId="{7F2E7734-24F3-2C42-0817-7A23885DF909}"/>
          </ac:spMkLst>
        </pc:spChg>
        <pc:spChg chg="add mod topLvl">
          <ac:chgData name="Charis Chatzikyriakou" userId="a0410cad-e2b7-4ef7-b38a-176b710ce1cb" providerId="ADAL" clId="{9CCAA5B9-809B-456C-8CD7-0C4ABBBBE48D}" dt="2022-11-15T23:47:11.750" v="363" actId="165"/>
          <ac:spMkLst>
            <pc:docMk/>
            <pc:sldMk cId="2715985101" sldId="270"/>
            <ac:spMk id="8" creationId="{9075FE10-F0B0-7B1A-C59A-0CD3D115D499}"/>
          </ac:spMkLst>
        </pc:spChg>
        <pc:spChg chg="add mod topLvl">
          <ac:chgData name="Charis Chatzikyriakou" userId="a0410cad-e2b7-4ef7-b38a-176b710ce1cb" providerId="ADAL" clId="{9CCAA5B9-809B-456C-8CD7-0C4ABBBBE48D}" dt="2022-11-15T23:47:11.750" v="363" actId="165"/>
          <ac:spMkLst>
            <pc:docMk/>
            <pc:sldMk cId="2715985101" sldId="270"/>
            <ac:spMk id="9" creationId="{9391D9FB-10CF-7395-EE62-FEF185D64508}"/>
          </ac:spMkLst>
        </pc:spChg>
        <pc:spChg chg="add mod">
          <ac:chgData name="Charis Chatzikyriakou" userId="a0410cad-e2b7-4ef7-b38a-176b710ce1cb" providerId="ADAL" clId="{9CCAA5B9-809B-456C-8CD7-0C4ABBBBE48D}" dt="2022-11-16T01:01:08.147" v="1258" actId="1076"/>
          <ac:spMkLst>
            <pc:docMk/>
            <pc:sldMk cId="2715985101" sldId="270"/>
            <ac:spMk id="15" creationId="{7C183148-208D-6341-FB09-A118C8F618C9}"/>
          </ac:spMkLst>
        </pc:spChg>
        <pc:grpChg chg="add del mod">
          <ac:chgData name="Charis Chatzikyriakou" userId="a0410cad-e2b7-4ef7-b38a-176b710ce1cb" providerId="ADAL" clId="{9CCAA5B9-809B-456C-8CD7-0C4ABBBBE48D}" dt="2022-11-15T23:47:11.750" v="363" actId="165"/>
          <ac:grpSpMkLst>
            <pc:docMk/>
            <pc:sldMk cId="2715985101" sldId="270"/>
            <ac:grpSpMk id="12" creationId="{BA8AEDD9-25C1-98C5-32EC-DD074A1C7C6B}"/>
          </ac:grpSpMkLst>
        </pc:grpChg>
        <pc:picChg chg="add mod topLvl">
          <ac:chgData name="Charis Chatzikyriakou" userId="a0410cad-e2b7-4ef7-b38a-176b710ce1cb" providerId="ADAL" clId="{9CCAA5B9-809B-456C-8CD7-0C4ABBBBE48D}" dt="2022-11-15T23:47:11.750" v="363" actId="165"/>
          <ac:picMkLst>
            <pc:docMk/>
            <pc:sldMk cId="2715985101" sldId="270"/>
            <ac:picMk id="6" creationId="{47B22B28-5007-230B-001A-D3F0C1EF9B55}"/>
          </ac:picMkLst>
        </pc:picChg>
        <pc:picChg chg="add mod topLvl">
          <ac:chgData name="Charis Chatzikyriakou" userId="a0410cad-e2b7-4ef7-b38a-176b710ce1cb" providerId="ADAL" clId="{9CCAA5B9-809B-456C-8CD7-0C4ABBBBE48D}" dt="2022-11-15T23:47:11.750" v="363" actId="165"/>
          <ac:picMkLst>
            <pc:docMk/>
            <pc:sldMk cId="2715985101" sldId="270"/>
            <ac:picMk id="11" creationId="{815EDCC0-8640-136D-ABA4-052675106E36}"/>
          </ac:picMkLst>
        </pc:picChg>
        <pc:picChg chg="add mod">
          <ac:chgData name="Charis Chatzikyriakou" userId="a0410cad-e2b7-4ef7-b38a-176b710ce1cb" providerId="ADAL" clId="{9CCAA5B9-809B-456C-8CD7-0C4ABBBBE48D}" dt="2022-11-16T00:01:50.490" v="530" actId="1036"/>
          <ac:picMkLst>
            <pc:docMk/>
            <pc:sldMk cId="2715985101" sldId="270"/>
            <ac:picMk id="13" creationId="{4AC14B1D-A12B-7B5F-1165-C25D89BDD95B}"/>
          </ac:picMkLst>
        </pc:picChg>
        <pc:picChg chg="add del mod">
          <ac:chgData name="Charis Chatzikyriakou" userId="a0410cad-e2b7-4ef7-b38a-176b710ce1cb" providerId="ADAL" clId="{9CCAA5B9-809B-456C-8CD7-0C4ABBBBE48D}" dt="2022-11-15T23:51:04.644" v="458" actId="478"/>
          <ac:picMkLst>
            <pc:docMk/>
            <pc:sldMk cId="2715985101" sldId="270"/>
            <ac:picMk id="14" creationId="{F7B5D988-B9A4-14C7-55CE-C47C57E92A55}"/>
          </ac:picMkLst>
        </pc:picChg>
      </pc:sldChg>
      <pc:sldChg chg="addSp delSp modSp new mod">
        <pc:chgData name="Charis Chatzikyriakou" userId="a0410cad-e2b7-4ef7-b38a-176b710ce1cb" providerId="ADAL" clId="{9CCAA5B9-809B-456C-8CD7-0C4ABBBBE48D}" dt="2022-11-16T00:54:52.507" v="1013" actId="1076"/>
        <pc:sldMkLst>
          <pc:docMk/>
          <pc:sldMk cId="2309592087" sldId="271"/>
        </pc:sldMkLst>
        <pc:spChg chg="mod">
          <ac:chgData name="Charis Chatzikyriakou" userId="a0410cad-e2b7-4ef7-b38a-176b710ce1cb" providerId="ADAL" clId="{9CCAA5B9-809B-456C-8CD7-0C4ABBBBE48D}" dt="2022-11-16T00:03:05.912" v="589" actId="6549"/>
          <ac:spMkLst>
            <pc:docMk/>
            <pc:sldMk cId="2309592087" sldId="271"/>
            <ac:spMk id="2" creationId="{AFEB6CD0-0767-A88F-EBC7-9D7A17226FDA}"/>
          </ac:spMkLst>
        </pc:spChg>
        <pc:spChg chg="del">
          <ac:chgData name="Charis Chatzikyriakou" userId="a0410cad-e2b7-4ef7-b38a-176b710ce1cb" providerId="ADAL" clId="{9CCAA5B9-809B-456C-8CD7-0C4ABBBBE48D}" dt="2022-11-16T00:25:15.223" v="789" actId="478"/>
          <ac:spMkLst>
            <pc:docMk/>
            <pc:sldMk cId="2309592087" sldId="271"/>
            <ac:spMk id="3" creationId="{AAFC0A60-99E5-A89F-36CC-B034593FFCAD}"/>
          </ac:spMkLst>
        </pc:spChg>
        <pc:spChg chg="add del mod">
          <ac:chgData name="Charis Chatzikyriakou" userId="a0410cad-e2b7-4ef7-b38a-176b710ce1cb" providerId="ADAL" clId="{9CCAA5B9-809B-456C-8CD7-0C4ABBBBE48D}" dt="2022-11-16T00:38:28.548" v="805"/>
          <ac:spMkLst>
            <pc:docMk/>
            <pc:sldMk cId="2309592087" sldId="271"/>
            <ac:spMk id="7" creationId="{4E9A5D84-2A25-36CE-729A-525BCC2C4530}"/>
          </ac:spMkLst>
        </pc:spChg>
        <pc:spChg chg="add del mod">
          <ac:chgData name="Charis Chatzikyriakou" userId="a0410cad-e2b7-4ef7-b38a-176b710ce1cb" providerId="ADAL" clId="{9CCAA5B9-809B-456C-8CD7-0C4ABBBBE48D}" dt="2022-11-16T00:38:28.548" v="805"/>
          <ac:spMkLst>
            <pc:docMk/>
            <pc:sldMk cId="2309592087" sldId="271"/>
            <ac:spMk id="10" creationId="{3798D447-D49C-959B-A962-8D713A6FFFF9}"/>
          </ac:spMkLst>
        </pc:spChg>
        <pc:spChg chg="add mod">
          <ac:chgData name="Charis Chatzikyriakou" userId="a0410cad-e2b7-4ef7-b38a-176b710ce1cb" providerId="ADAL" clId="{9CCAA5B9-809B-456C-8CD7-0C4ABBBBE48D}" dt="2022-11-16T00:54:41.659" v="1011" actId="1076"/>
          <ac:spMkLst>
            <pc:docMk/>
            <pc:sldMk cId="2309592087" sldId="271"/>
            <ac:spMk id="12" creationId="{0716BC84-F03F-695D-9FAF-1B7A3DB80F0F}"/>
          </ac:spMkLst>
        </pc:spChg>
        <pc:spChg chg="add mod">
          <ac:chgData name="Charis Chatzikyriakou" userId="a0410cad-e2b7-4ef7-b38a-176b710ce1cb" providerId="ADAL" clId="{9CCAA5B9-809B-456C-8CD7-0C4ABBBBE48D}" dt="2022-11-16T00:54:52.507" v="1013" actId="1076"/>
          <ac:spMkLst>
            <pc:docMk/>
            <pc:sldMk cId="2309592087" sldId="271"/>
            <ac:spMk id="15" creationId="{CD683612-E2C8-44BE-5D60-E1B40F34CB9A}"/>
          </ac:spMkLst>
        </pc:spChg>
        <pc:spChg chg="add del mod">
          <ac:chgData name="Charis Chatzikyriakou" userId="a0410cad-e2b7-4ef7-b38a-176b710ce1cb" providerId="ADAL" clId="{9CCAA5B9-809B-456C-8CD7-0C4ABBBBE48D}" dt="2022-11-16T00:40:47.390" v="848"/>
          <ac:spMkLst>
            <pc:docMk/>
            <pc:sldMk cId="2309592087" sldId="271"/>
            <ac:spMk id="18" creationId="{B35054E7-9B49-C001-074E-2C67FDC4145F}"/>
          </ac:spMkLst>
        </pc:spChg>
        <pc:spChg chg="add del mod">
          <ac:chgData name="Charis Chatzikyriakou" userId="a0410cad-e2b7-4ef7-b38a-176b710ce1cb" providerId="ADAL" clId="{9CCAA5B9-809B-456C-8CD7-0C4ABBBBE48D}" dt="2022-11-16T00:40:47.390" v="848"/>
          <ac:spMkLst>
            <pc:docMk/>
            <pc:sldMk cId="2309592087" sldId="271"/>
            <ac:spMk id="21" creationId="{CC983391-6702-582A-CB53-7E9758AF879A}"/>
          </ac:spMkLst>
        </pc:spChg>
        <pc:spChg chg="add del mod">
          <ac:chgData name="Charis Chatzikyriakou" userId="a0410cad-e2b7-4ef7-b38a-176b710ce1cb" providerId="ADAL" clId="{9CCAA5B9-809B-456C-8CD7-0C4ABBBBE48D}" dt="2022-11-16T00:40:47.390" v="848"/>
          <ac:spMkLst>
            <pc:docMk/>
            <pc:sldMk cId="2309592087" sldId="271"/>
            <ac:spMk id="22" creationId="{B38953D2-0AD9-307C-6C0C-754766D47FCF}"/>
          </ac:spMkLst>
        </pc:spChg>
        <pc:spChg chg="add del mod">
          <ac:chgData name="Charis Chatzikyriakou" userId="a0410cad-e2b7-4ef7-b38a-176b710ce1cb" providerId="ADAL" clId="{9CCAA5B9-809B-456C-8CD7-0C4ABBBBE48D}" dt="2022-11-16T00:40:47.390" v="848"/>
          <ac:spMkLst>
            <pc:docMk/>
            <pc:sldMk cId="2309592087" sldId="271"/>
            <ac:spMk id="24" creationId="{AC9DE8AD-14C9-94F4-6719-CBC6EF26389D}"/>
          </ac:spMkLst>
        </pc:spChg>
        <pc:spChg chg="add mod">
          <ac:chgData name="Charis Chatzikyriakou" userId="a0410cad-e2b7-4ef7-b38a-176b710ce1cb" providerId="ADAL" clId="{9CCAA5B9-809B-456C-8CD7-0C4ABBBBE48D}" dt="2022-11-16T00:54:43.241" v="1012" actId="1076"/>
          <ac:spMkLst>
            <pc:docMk/>
            <pc:sldMk cId="2309592087" sldId="271"/>
            <ac:spMk id="26" creationId="{098DD358-D51C-1B0A-716B-A95BD6CCF705}"/>
          </ac:spMkLst>
        </pc:spChg>
        <pc:spChg chg="add mod">
          <ac:chgData name="Charis Chatzikyriakou" userId="a0410cad-e2b7-4ef7-b38a-176b710ce1cb" providerId="ADAL" clId="{9CCAA5B9-809B-456C-8CD7-0C4ABBBBE48D}" dt="2022-11-16T00:44:26.018" v="874" actId="1076"/>
          <ac:spMkLst>
            <pc:docMk/>
            <pc:sldMk cId="2309592087" sldId="271"/>
            <ac:spMk id="29" creationId="{F4730A1F-0101-4B3A-3E00-E35A1ADFF405}"/>
          </ac:spMkLst>
        </pc:spChg>
        <pc:spChg chg="add mod">
          <ac:chgData name="Charis Chatzikyriakou" userId="a0410cad-e2b7-4ef7-b38a-176b710ce1cb" providerId="ADAL" clId="{9CCAA5B9-809B-456C-8CD7-0C4ABBBBE48D}" dt="2022-11-16T00:44:26.018" v="874" actId="1076"/>
          <ac:spMkLst>
            <pc:docMk/>
            <pc:sldMk cId="2309592087" sldId="271"/>
            <ac:spMk id="30" creationId="{F7D15057-F637-4AD5-623D-B514417148FF}"/>
          </ac:spMkLst>
        </pc:spChg>
        <pc:spChg chg="add mod">
          <ac:chgData name="Charis Chatzikyriakou" userId="a0410cad-e2b7-4ef7-b38a-176b710ce1cb" providerId="ADAL" clId="{9CCAA5B9-809B-456C-8CD7-0C4ABBBBE48D}" dt="2022-11-16T00:44:26.018" v="874" actId="1076"/>
          <ac:spMkLst>
            <pc:docMk/>
            <pc:sldMk cId="2309592087" sldId="271"/>
            <ac:spMk id="32" creationId="{60DB2B1E-AE7E-7C2E-9E34-56C3F3A23D8E}"/>
          </ac:spMkLst>
        </pc:spChg>
        <pc:spChg chg="add mod">
          <ac:chgData name="Charis Chatzikyriakou" userId="a0410cad-e2b7-4ef7-b38a-176b710ce1cb" providerId="ADAL" clId="{9CCAA5B9-809B-456C-8CD7-0C4ABBBBE48D}" dt="2022-11-16T00:46:19.967" v="933" actId="12"/>
          <ac:spMkLst>
            <pc:docMk/>
            <pc:sldMk cId="2309592087" sldId="271"/>
            <ac:spMk id="39" creationId="{E02D64B8-F942-3A3C-4533-54058017F72B}"/>
          </ac:spMkLst>
        </pc:spChg>
        <pc:picChg chg="add mod">
          <ac:chgData name="Charis Chatzikyriakou" userId="a0410cad-e2b7-4ef7-b38a-176b710ce1cb" providerId="ADAL" clId="{9CCAA5B9-809B-456C-8CD7-0C4ABBBBE48D}" dt="2022-11-16T00:03:00.493" v="585" actId="1076"/>
          <ac:picMkLst>
            <pc:docMk/>
            <pc:sldMk cId="2309592087" sldId="271"/>
            <ac:picMk id="5" creationId="{9D546717-FF51-484B-6F10-DF8DF7DBBD41}"/>
          </ac:picMkLst>
        </pc:picChg>
        <pc:picChg chg="add del mod">
          <ac:chgData name="Charis Chatzikyriakou" userId="a0410cad-e2b7-4ef7-b38a-176b710ce1cb" providerId="ADAL" clId="{9CCAA5B9-809B-456C-8CD7-0C4ABBBBE48D}" dt="2022-11-16T00:02:55.949" v="584" actId="478"/>
          <ac:picMkLst>
            <pc:docMk/>
            <pc:sldMk cId="2309592087" sldId="271"/>
            <ac:picMk id="6" creationId="{C2782140-4EC0-BE07-2344-90AC8F6CE947}"/>
          </ac:picMkLst>
        </pc:picChg>
        <pc:picChg chg="add del mod">
          <ac:chgData name="Charis Chatzikyriakou" userId="a0410cad-e2b7-4ef7-b38a-176b710ce1cb" providerId="ADAL" clId="{9CCAA5B9-809B-456C-8CD7-0C4ABBBBE48D}" dt="2022-11-16T00:38:28.548" v="805"/>
          <ac:picMkLst>
            <pc:docMk/>
            <pc:sldMk cId="2309592087" sldId="271"/>
            <ac:picMk id="8" creationId="{9D29DF0C-0CEB-F4EA-F25A-0710959F52D4}"/>
          </ac:picMkLst>
        </pc:picChg>
        <pc:picChg chg="add del mod">
          <ac:chgData name="Charis Chatzikyriakou" userId="a0410cad-e2b7-4ef7-b38a-176b710ce1cb" providerId="ADAL" clId="{9CCAA5B9-809B-456C-8CD7-0C4ABBBBE48D}" dt="2022-11-16T00:38:28.548" v="805"/>
          <ac:picMkLst>
            <pc:docMk/>
            <pc:sldMk cId="2309592087" sldId="271"/>
            <ac:picMk id="11" creationId="{12E3FA66-B6E9-2624-2263-213A99B25D63}"/>
          </ac:picMkLst>
        </pc:picChg>
        <pc:picChg chg="add mod">
          <ac:chgData name="Charis Chatzikyriakou" userId="a0410cad-e2b7-4ef7-b38a-176b710ce1cb" providerId="ADAL" clId="{9CCAA5B9-809B-456C-8CD7-0C4ABBBBE48D}" dt="2022-11-16T00:53:20.192" v="1003" actId="1582"/>
          <ac:picMkLst>
            <pc:docMk/>
            <pc:sldMk cId="2309592087" sldId="271"/>
            <ac:picMk id="13" creationId="{D353186F-F87D-6AD9-F510-4B9B8B111340}"/>
          </ac:picMkLst>
        </pc:picChg>
        <pc:picChg chg="add del mod">
          <ac:chgData name="Charis Chatzikyriakou" userId="a0410cad-e2b7-4ef7-b38a-176b710ce1cb" providerId="ADAL" clId="{9CCAA5B9-809B-456C-8CD7-0C4ABBBBE48D}" dt="2022-11-16T00:49:20.675" v="934" actId="478"/>
          <ac:picMkLst>
            <pc:docMk/>
            <pc:sldMk cId="2309592087" sldId="271"/>
            <ac:picMk id="16" creationId="{4149DF08-000A-14E8-E6B3-D5A9ABB5DEC6}"/>
          </ac:picMkLst>
        </pc:picChg>
        <pc:picChg chg="add del mod">
          <ac:chgData name="Charis Chatzikyriakou" userId="a0410cad-e2b7-4ef7-b38a-176b710ce1cb" providerId="ADAL" clId="{9CCAA5B9-809B-456C-8CD7-0C4ABBBBE48D}" dt="2022-11-16T00:40:47.390" v="848"/>
          <ac:picMkLst>
            <pc:docMk/>
            <pc:sldMk cId="2309592087" sldId="271"/>
            <ac:picMk id="19" creationId="{DC5F2992-9D8D-B203-1D0F-0FB7604C3C0B}"/>
          </ac:picMkLst>
        </pc:picChg>
        <pc:picChg chg="add mod">
          <ac:chgData name="Charis Chatzikyriakou" userId="a0410cad-e2b7-4ef7-b38a-176b710ce1cb" providerId="ADAL" clId="{9CCAA5B9-809B-456C-8CD7-0C4ABBBBE48D}" dt="2022-11-16T00:53:34.217" v="1005" actId="1582"/>
          <ac:picMkLst>
            <pc:docMk/>
            <pc:sldMk cId="2309592087" sldId="271"/>
            <ac:picMk id="27" creationId="{FC5765CD-B5E4-B7CE-068C-6E820356CD33}"/>
          </ac:picMkLst>
        </pc:picChg>
        <pc:picChg chg="add mod">
          <ac:chgData name="Charis Chatzikyriakou" userId="a0410cad-e2b7-4ef7-b38a-176b710ce1cb" providerId="ADAL" clId="{9CCAA5B9-809B-456C-8CD7-0C4ABBBBE48D}" dt="2022-11-16T00:53:11.215" v="1001" actId="1582"/>
          <ac:picMkLst>
            <pc:docMk/>
            <pc:sldMk cId="2309592087" sldId="271"/>
            <ac:picMk id="41" creationId="{5EE38F42-6B49-66C0-FCBF-53E5E0971493}"/>
          </ac:picMkLst>
        </pc:picChg>
        <pc:picChg chg="add del mod">
          <ac:chgData name="Charis Chatzikyriakou" userId="a0410cad-e2b7-4ef7-b38a-176b710ce1cb" providerId="ADAL" clId="{9CCAA5B9-809B-456C-8CD7-0C4ABBBBE48D}" dt="2022-11-16T00:31:10.336" v="793"/>
          <ac:picMkLst>
            <pc:docMk/>
            <pc:sldMk cId="2309592087" sldId="271"/>
            <ac:picMk id="1026" creationId="{42CDCD03-88C6-9E2C-EB1D-EB74EC184CAC}"/>
          </ac:picMkLst>
        </pc:picChg>
        <pc:picChg chg="add del mod">
          <ac:chgData name="Charis Chatzikyriakou" userId="a0410cad-e2b7-4ef7-b38a-176b710ce1cb" providerId="ADAL" clId="{9CCAA5B9-809B-456C-8CD7-0C4ABBBBE48D}" dt="2022-11-16T00:31:10.336" v="793"/>
          <ac:picMkLst>
            <pc:docMk/>
            <pc:sldMk cId="2309592087" sldId="271"/>
            <ac:picMk id="1027" creationId="{6E377971-C5C6-3CEB-C0AA-0EB98352AFC6}"/>
          </ac:picMkLst>
        </pc:picChg>
        <pc:picChg chg="add del mod">
          <ac:chgData name="Charis Chatzikyriakou" userId="a0410cad-e2b7-4ef7-b38a-176b710ce1cb" providerId="ADAL" clId="{9CCAA5B9-809B-456C-8CD7-0C4ABBBBE48D}" dt="2022-11-16T00:36:56.342" v="797" actId="478"/>
          <ac:picMkLst>
            <pc:docMk/>
            <pc:sldMk cId="2309592087" sldId="271"/>
            <ac:picMk id="1029" creationId="{B9741451-4080-E04F-DBEC-04063BCA342C}"/>
          </ac:picMkLst>
        </pc:picChg>
        <pc:picChg chg="add del mod">
          <ac:chgData name="Charis Chatzikyriakou" userId="a0410cad-e2b7-4ef7-b38a-176b710ce1cb" providerId="ADAL" clId="{9CCAA5B9-809B-456C-8CD7-0C4ABBBBE48D}" dt="2022-11-16T00:36:56.342" v="797" actId="478"/>
          <ac:picMkLst>
            <pc:docMk/>
            <pc:sldMk cId="2309592087" sldId="271"/>
            <ac:picMk id="1030" creationId="{7CEDA71B-B58C-303E-7282-C69290B72216}"/>
          </ac:picMkLst>
        </pc:picChg>
        <pc:picChg chg="add del">
          <ac:chgData name="Charis Chatzikyriakou" userId="a0410cad-e2b7-4ef7-b38a-176b710ce1cb" providerId="ADAL" clId="{9CCAA5B9-809B-456C-8CD7-0C4ABBBBE48D}" dt="2022-11-16T00:37:04.598" v="799"/>
          <ac:picMkLst>
            <pc:docMk/>
            <pc:sldMk cId="2309592087" sldId="271"/>
            <ac:picMk id="1032" creationId="{80F1921B-EFF9-5BF7-7B75-A62432804C7F}"/>
          </ac:picMkLst>
        </pc:picChg>
        <pc:picChg chg="add del">
          <ac:chgData name="Charis Chatzikyriakou" userId="a0410cad-e2b7-4ef7-b38a-176b710ce1cb" providerId="ADAL" clId="{9CCAA5B9-809B-456C-8CD7-0C4ABBBBE48D}" dt="2022-11-16T00:37:04.598" v="799"/>
          <ac:picMkLst>
            <pc:docMk/>
            <pc:sldMk cId="2309592087" sldId="271"/>
            <ac:picMk id="1033" creationId="{0BA79BFA-E189-E65C-A7D1-76B254DCF38C}"/>
          </ac:picMkLst>
        </pc:picChg>
        <pc:cxnChg chg="add del mod">
          <ac:chgData name="Charis Chatzikyriakou" userId="a0410cad-e2b7-4ef7-b38a-176b710ce1cb" providerId="ADAL" clId="{9CCAA5B9-809B-456C-8CD7-0C4ABBBBE48D}" dt="2022-11-16T00:38:28.548" v="805"/>
          <ac:cxnSpMkLst>
            <pc:docMk/>
            <pc:sldMk cId="2309592087" sldId="271"/>
            <ac:cxnSpMk id="9" creationId="{846F0227-B29C-6117-9E61-C358400BD3DE}"/>
          </ac:cxnSpMkLst>
        </pc:cxnChg>
        <pc:cxnChg chg="add mod">
          <ac:chgData name="Charis Chatzikyriakou" userId="a0410cad-e2b7-4ef7-b38a-176b710ce1cb" providerId="ADAL" clId="{9CCAA5B9-809B-456C-8CD7-0C4ABBBBE48D}" dt="2022-11-16T00:49:53.281" v="939" actId="14100"/>
          <ac:cxnSpMkLst>
            <pc:docMk/>
            <pc:sldMk cId="2309592087" sldId="271"/>
            <ac:cxnSpMk id="14" creationId="{47EFF66B-DE58-9BCF-9C76-3CAA815CFC2B}"/>
          </ac:cxnSpMkLst>
        </pc:cxnChg>
        <pc:cxnChg chg="add del mod">
          <ac:chgData name="Charis Chatzikyriakou" userId="a0410cad-e2b7-4ef7-b38a-176b710ce1cb" providerId="ADAL" clId="{9CCAA5B9-809B-456C-8CD7-0C4ABBBBE48D}" dt="2022-11-16T00:40:47.390" v="848"/>
          <ac:cxnSpMkLst>
            <pc:docMk/>
            <pc:sldMk cId="2309592087" sldId="271"/>
            <ac:cxnSpMk id="20" creationId="{630084D9-6968-1FFD-E4F6-6AA6D86EACC6}"/>
          </ac:cxnSpMkLst>
        </pc:cxnChg>
        <pc:cxnChg chg="add del mod">
          <ac:chgData name="Charis Chatzikyriakou" userId="a0410cad-e2b7-4ef7-b38a-176b710ce1cb" providerId="ADAL" clId="{9CCAA5B9-809B-456C-8CD7-0C4ABBBBE48D}" dt="2022-11-16T00:40:47.390" v="848"/>
          <ac:cxnSpMkLst>
            <pc:docMk/>
            <pc:sldMk cId="2309592087" sldId="271"/>
            <ac:cxnSpMk id="23" creationId="{F0E9638A-F563-D52E-B566-E713162B8F04}"/>
          </ac:cxnSpMkLst>
        </pc:cxnChg>
        <pc:cxnChg chg="add del mod">
          <ac:chgData name="Charis Chatzikyriakou" userId="a0410cad-e2b7-4ef7-b38a-176b710ce1cb" providerId="ADAL" clId="{9CCAA5B9-809B-456C-8CD7-0C4ABBBBE48D}" dt="2022-11-16T00:40:47.390" v="848"/>
          <ac:cxnSpMkLst>
            <pc:docMk/>
            <pc:sldMk cId="2309592087" sldId="271"/>
            <ac:cxnSpMk id="25" creationId="{6C9EA05F-39E2-C724-5199-FAEF835813B0}"/>
          </ac:cxnSpMkLst>
        </pc:cxnChg>
        <pc:cxnChg chg="add mod">
          <ac:chgData name="Charis Chatzikyriakou" userId="a0410cad-e2b7-4ef7-b38a-176b710ce1cb" providerId="ADAL" clId="{9CCAA5B9-809B-456C-8CD7-0C4ABBBBE48D}" dt="2022-11-16T00:44:26.018" v="874" actId="1076"/>
          <ac:cxnSpMkLst>
            <pc:docMk/>
            <pc:sldMk cId="2309592087" sldId="271"/>
            <ac:cxnSpMk id="28" creationId="{89E133BF-CDC5-B72F-063E-92F3F2234F53}"/>
          </ac:cxnSpMkLst>
        </pc:cxnChg>
        <pc:cxnChg chg="add mod">
          <ac:chgData name="Charis Chatzikyriakou" userId="a0410cad-e2b7-4ef7-b38a-176b710ce1cb" providerId="ADAL" clId="{9CCAA5B9-809B-456C-8CD7-0C4ABBBBE48D}" dt="2022-11-16T00:44:26.018" v="874" actId="1076"/>
          <ac:cxnSpMkLst>
            <pc:docMk/>
            <pc:sldMk cId="2309592087" sldId="271"/>
            <ac:cxnSpMk id="31" creationId="{03EA70DF-D04D-D216-5EBF-7AE83E19E4A6}"/>
          </ac:cxnSpMkLst>
        </pc:cxnChg>
        <pc:cxnChg chg="add mod">
          <ac:chgData name="Charis Chatzikyriakou" userId="a0410cad-e2b7-4ef7-b38a-176b710ce1cb" providerId="ADAL" clId="{9CCAA5B9-809B-456C-8CD7-0C4ABBBBE48D}" dt="2022-11-16T00:44:26.018" v="874" actId="1076"/>
          <ac:cxnSpMkLst>
            <pc:docMk/>
            <pc:sldMk cId="2309592087" sldId="271"/>
            <ac:cxnSpMk id="33" creationId="{7E528363-5B42-B37C-E571-B3B545A1860F}"/>
          </ac:cxnSpMkLst>
        </pc:cxnChg>
        <pc:cxnChg chg="add del mod">
          <ac:chgData name="Charis Chatzikyriakou" userId="a0410cad-e2b7-4ef7-b38a-176b710ce1cb" providerId="ADAL" clId="{9CCAA5B9-809B-456C-8CD7-0C4ABBBBE48D}" dt="2022-11-16T00:41:38.822" v="865" actId="478"/>
          <ac:cxnSpMkLst>
            <pc:docMk/>
            <pc:sldMk cId="2309592087" sldId="271"/>
            <ac:cxnSpMk id="34" creationId="{702F4E94-433A-13C1-81C6-8945A0B6590C}"/>
          </ac:cxnSpMkLst>
        </pc:cxnChg>
        <pc:cxnChg chg="add mod">
          <ac:chgData name="Charis Chatzikyriakou" userId="a0410cad-e2b7-4ef7-b38a-176b710ce1cb" providerId="ADAL" clId="{9CCAA5B9-809B-456C-8CD7-0C4ABBBBE48D}" dt="2022-11-16T00:54:43.241" v="1012" actId="1076"/>
          <ac:cxnSpMkLst>
            <pc:docMk/>
            <pc:sldMk cId="2309592087" sldId="271"/>
            <ac:cxnSpMk id="36" creationId="{F1B04745-F850-B68A-385F-BCFF04DC4F6D}"/>
          </ac:cxnSpMkLst>
        </pc:cxnChg>
      </pc:sldChg>
      <pc:sldChg chg="addSp delSp modSp add mod">
        <pc:chgData name="Charis Chatzikyriakou" userId="a0410cad-e2b7-4ef7-b38a-176b710ce1cb" providerId="ADAL" clId="{9CCAA5B9-809B-456C-8CD7-0C4ABBBBE48D}" dt="2022-11-16T00:24:57.700" v="788" actId="20577"/>
        <pc:sldMkLst>
          <pc:docMk/>
          <pc:sldMk cId="4079654808" sldId="289"/>
        </pc:sldMkLst>
        <pc:spChg chg="add mod">
          <ac:chgData name="Charis Chatzikyriakou" userId="a0410cad-e2b7-4ef7-b38a-176b710ce1cb" providerId="ADAL" clId="{9CCAA5B9-809B-456C-8CD7-0C4ABBBBE48D}" dt="2022-11-16T00:24:57.700" v="788" actId="20577"/>
          <ac:spMkLst>
            <pc:docMk/>
            <pc:sldMk cId="4079654808" sldId="289"/>
            <ac:spMk id="3" creationId="{1BC84C2C-E3A9-9027-EF4F-19D15AAFB20B}"/>
          </ac:spMkLst>
        </pc:spChg>
        <pc:spChg chg="mod">
          <ac:chgData name="Charis Chatzikyriakou" userId="a0410cad-e2b7-4ef7-b38a-176b710ce1cb" providerId="ADAL" clId="{9CCAA5B9-809B-456C-8CD7-0C4ABBBBE48D}" dt="2022-11-16T00:15:22.768" v="678"/>
          <ac:spMkLst>
            <pc:docMk/>
            <pc:sldMk cId="4079654808" sldId="289"/>
            <ac:spMk id="4" creationId="{37E6DEC4-52A3-EDCE-887F-B8037E7A2406}"/>
          </ac:spMkLst>
        </pc:spChg>
        <pc:spChg chg="mod">
          <ac:chgData name="Charis Chatzikyriakou" userId="a0410cad-e2b7-4ef7-b38a-176b710ce1cb" providerId="ADAL" clId="{9CCAA5B9-809B-456C-8CD7-0C4ABBBBE48D}" dt="2022-11-16T00:19:48.898" v="726" actId="20577"/>
          <ac:spMkLst>
            <pc:docMk/>
            <pc:sldMk cId="4079654808" sldId="289"/>
            <ac:spMk id="33" creationId="{DB965DEE-CBAB-902E-1C99-0FBCC6E06845}"/>
          </ac:spMkLst>
        </pc:spChg>
        <pc:spChg chg="del mod">
          <ac:chgData name="Charis Chatzikyriakou" userId="a0410cad-e2b7-4ef7-b38a-176b710ce1cb" providerId="ADAL" clId="{9CCAA5B9-809B-456C-8CD7-0C4ABBBBE48D}" dt="2022-11-16T00:15:36.667" v="681" actId="478"/>
          <ac:spMkLst>
            <pc:docMk/>
            <pc:sldMk cId="4079654808" sldId="289"/>
            <ac:spMk id="35" creationId="{1AFCD59D-1E5A-DBBF-E173-324F40FE3B0B}"/>
          </ac:spMkLst>
        </pc:spChg>
        <pc:grpChg chg="mod">
          <ac:chgData name="Charis Chatzikyriakou" userId="a0410cad-e2b7-4ef7-b38a-176b710ce1cb" providerId="ADAL" clId="{9CCAA5B9-809B-456C-8CD7-0C4ABBBBE48D}" dt="2022-11-16T00:20:54.927" v="738" actId="1076"/>
          <ac:grpSpMkLst>
            <pc:docMk/>
            <pc:sldMk cId="4079654808" sldId="289"/>
            <ac:grpSpMk id="36" creationId="{E20795B9-E0FF-B989-4716-9EFF52053B10}"/>
          </ac:grpSpMkLst>
        </pc:grpChg>
        <pc:picChg chg="mod">
          <ac:chgData name="Charis Chatzikyriakou" userId="a0410cad-e2b7-4ef7-b38a-176b710ce1cb" providerId="ADAL" clId="{9CCAA5B9-809B-456C-8CD7-0C4ABBBBE48D}" dt="2022-11-16T00:17:28.435" v="696" actId="1076"/>
          <ac:picMkLst>
            <pc:docMk/>
            <pc:sldMk cId="4079654808" sldId="289"/>
            <ac:picMk id="34" creationId="{04C6E80F-C12C-DCD0-F7BE-FC2A86D3103E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37" creationId="{541E7C9C-AD1D-FF9C-90B8-7DE76887D469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38" creationId="{26AB63D6-2188-3E60-E566-DF55F198B34E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40" creationId="{1FF71355-B81E-EC89-D6DB-398AC3599CA8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44" creationId="{661C5856-1F9B-B994-C148-27AEED11D345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46" creationId="{7321D400-3F7F-E620-BD12-745E5E721E37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48" creationId="{CCF3D13E-3811-1B4D-0CA1-9BEE177D5CAA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49" creationId="{574BAAA6-0C38-0086-EB7D-4D00BE5A1440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50" creationId="{2827A654-135A-B2B5-680B-E61FFCCA1DE7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51" creationId="{FD99581D-307B-A953-61F6-A91EBADBD801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52" creationId="{CF286050-5E74-F4EC-B527-EF53FE40CCE1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53" creationId="{C40499A0-41DB-EBF7-E54B-6E7BD27692C9}"/>
          </ac:picMkLst>
        </pc:picChg>
        <pc:picChg chg="mod">
          <ac:chgData name="Charis Chatzikyriakou" userId="a0410cad-e2b7-4ef7-b38a-176b710ce1cb" providerId="ADAL" clId="{9CCAA5B9-809B-456C-8CD7-0C4ABBBBE48D}" dt="2022-11-16T00:20:54.927" v="738" actId="1076"/>
          <ac:picMkLst>
            <pc:docMk/>
            <pc:sldMk cId="4079654808" sldId="289"/>
            <ac:picMk id="54" creationId="{F79DF754-A80E-8787-338A-19558FB93C90}"/>
          </ac:picMkLst>
        </pc:picChg>
        <pc:picChg chg="del">
          <ac:chgData name="Charis Chatzikyriakou" userId="a0410cad-e2b7-4ef7-b38a-176b710ce1cb" providerId="ADAL" clId="{9CCAA5B9-809B-456C-8CD7-0C4ABBBBE48D}" dt="2022-11-16T00:15:26.224" v="679" actId="478"/>
          <ac:picMkLst>
            <pc:docMk/>
            <pc:sldMk cId="4079654808" sldId="289"/>
            <ac:picMk id="55" creationId="{3C509CF3-14B2-DB97-FDC1-2C2C4A9785F5}"/>
          </ac:picMkLst>
        </pc:picChg>
      </pc:sldChg>
      <pc:sldChg chg="modSp new mod">
        <pc:chgData name="Charis Chatzikyriakou" userId="a0410cad-e2b7-4ef7-b38a-176b710ce1cb" providerId="ADAL" clId="{9CCAA5B9-809B-456C-8CD7-0C4ABBBBE48D}" dt="2022-11-16T01:02:57.589" v="1269" actId="1076"/>
        <pc:sldMkLst>
          <pc:docMk/>
          <pc:sldMk cId="706713977" sldId="290"/>
        </pc:sldMkLst>
        <pc:spChg chg="mod">
          <ac:chgData name="Charis Chatzikyriakou" userId="a0410cad-e2b7-4ef7-b38a-176b710ce1cb" providerId="ADAL" clId="{9CCAA5B9-809B-456C-8CD7-0C4ABBBBE48D}" dt="2022-11-16T01:02:49.635" v="1268" actId="20577"/>
          <ac:spMkLst>
            <pc:docMk/>
            <pc:sldMk cId="706713977" sldId="290"/>
            <ac:spMk id="2" creationId="{753C41A0-CE07-570F-A9E6-0976B590EEFA}"/>
          </ac:spMkLst>
        </pc:spChg>
        <pc:spChg chg="mod">
          <ac:chgData name="Charis Chatzikyriakou" userId="a0410cad-e2b7-4ef7-b38a-176b710ce1cb" providerId="ADAL" clId="{9CCAA5B9-809B-456C-8CD7-0C4ABBBBE48D}" dt="2022-11-16T01:02:57.589" v="1269" actId="1076"/>
          <ac:spMkLst>
            <pc:docMk/>
            <pc:sldMk cId="706713977" sldId="290"/>
            <ac:spMk id="3" creationId="{B24F0BAE-8FB4-3AE7-65BF-77535468E4D0}"/>
          </ac:spMkLst>
        </pc:spChg>
      </pc:sldChg>
      <pc:sldChg chg="modSp add del mod">
        <pc:chgData name="Charis Chatzikyriakou" userId="a0410cad-e2b7-4ef7-b38a-176b710ce1cb" providerId="ADAL" clId="{9CCAA5B9-809B-456C-8CD7-0C4ABBBBE48D}" dt="2022-11-15T23:49:47.893" v="417" actId="2696"/>
        <pc:sldMkLst>
          <pc:docMk/>
          <pc:sldMk cId="3765417942" sldId="291"/>
        </pc:sldMkLst>
        <pc:spChg chg="mod">
          <ac:chgData name="Charis Chatzikyriakou" userId="a0410cad-e2b7-4ef7-b38a-176b710ce1cb" providerId="ADAL" clId="{9CCAA5B9-809B-456C-8CD7-0C4ABBBBE48D}" dt="2022-11-15T23:48:04.352" v="389" actId="20577"/>
          <ac:spMkLst>
            <pc:docMk/>
            <pc:sldMk cId="3765417942" sldId="291"/>
            <ac:spMk id="2" creationId="{43DBDD5F-FA8D-703B-00C1-741D28D80E5B}"/>
          </ac:spMkLst>
        </pc:spChg>
        <pc:spChg chg="mod">
          <ac:chgData name="Charis Chatzikyriakou" userId="a0410cad-e2b7-4ef7-b38a-176b710ce1cb" providerId="ADAL" clId="{9CCAA5B9-809B-456C-8CD7-0C4ABBBBE48D}" dt="2022-11-15T23:15:52.554" v="105" actId="255"/>
          <ac:spMkLst>
            <pc:docMk/>
            <pc:sldMk cId="3765417942" sldId="291"/>
            <ac:spMk id="3" creationId="{B99F52A1-93CE-B752-620F-1A27C9AD102B}"/>
          </ac:spMkLst>
        </pc:spChg>
        <pc:spChg chg="mod">
          <ac:chgData name="Charis Chatzikyriakou" userId="a0410cad-e2b7-4ef7-b38a-176b710ce1cb" providerId="ADAL" clId="{9CCAA5B9-809B-456C-8CD7-0C4ABBBBE48D}" dt="2022-11-15T14:48:01.096" v="94"/>
          <ac:spMkLst>
            <pc:docMk/>
            <pc:sldMk cId="3765417942" sldId="291"/>
            <ac:spMk id="4" creationId="{DACA2A1B-FE77-6D5B-640D-D017894260E9}"/>
          </ac:spMkLst>
        </pc:spChg>
        <pc:picChg chg="mod">
          <ac:chgData name="Charis Chatzikyriakou" userId="a0410cad-e2b7-4ef7-b38a-176b710ce1cb" providerId="ADAL" clId="{9CCAA5B9-809B-456C-8CD7-0C4ABBBBE48D}" dt="2022-11-15T23:15:53.540" v="106" actId="1076"/>
          <ac:picMkLst>
            <pc:docMk/>
            <pc:sldMk cId="3765417942" sldId="291"/>
            <ac:picMk id="6" creationId="{3949A112-BA0C-F885-D905-530C1A97D5CF}"/>
          </ac:picMkLst>
        </pc:picChg>
      </pc:sldChg>
    </pc:docChg>
  </pc:docChgLst>
  <pc:docChgLst>
    <pc:chgData name="Charis Chatzikyriakou" userId="a0410cad-e2b7-4ef7-b38a-176b710ce1cb" providerId="ADAL" clId="{297FAA60-E5FF-45D7-97CC-2AFF742399CB}"/>
    <pc:docChg chg="undo redo custSel addSld delSld modSld modMainMaster">
      <pc:chgData name="Charis Chatzikyriakou" userId="a0410cad-e2b7-4ef7-b38a-176b710ce1cb" providerId="ADAL" clId="{297FAA60-E5FF-45D7-97CC-2AFF742399CB}" dt="2023-10-12T16:27:50.769" v="548" actId="20577"/>
      <pc:docMkLst>
        <pc:docMk/>
      </pc:docMkLst>
      <pc:sldChg chg="del">
        <pc:chgData name="Charis Chatzikyriakou" userId="a0410cad-e2b7-4ef7-b38a-176b710ce1cb" providerId="ADAL" clId="{297FAA60-E5FF-45D7-97CC-2AFF742399CB}" dt="2023-10-12T16:20:18.200" v="461" actId="47"/>
        <pc:sldMkLst>
          <pc:docMk/>
          <pc:sldMk cId="0" sldId="256"/>
        </pc:sldMkLst>
      </pc:sldChg>
      <pc:sldChg chg="addSp delSp modSp mod">
        <pc:chgData name="Charis Chatzikyriakou" userId="a0410cad-e2b7-4ef7-b38a-176b710ce1cb" providerId="ADAL" clId="{297FAA60-E5FF-45D7-97CC-2AFF742399CB}" dt="2023-10-12T16:23:27.889" v="520" actId="20577"/>
        <pc:sldMkLst>
          <pc:docMk/>
          <pc:sldMk cId="0" sldId="257"/>
        </pc:sldMkLst>
        <pc:spChg chg="add mod">
          <ac:chgData name="Charis Chatzikyriakou" userId="a0410cad-e2b7-4ef7-b38a-176b710ce1cb" providerId="ADAL" clId="{297FAA60-E5FF-45D7-97CC-2AFF742399CB}" dt="2023-10-12T16:20:48.122" v="464" actId="207"/>
          <ac:spMkLst>
            <pc:docMk/>
            <pc:sldMk cId="0" sldId="257"/>
            <ac:spMk id="3" creationId="{210695FC-712A-D26D-A056-153A15A042BC}"/>
          </ac:spMkLst>
        </pc:spChg>
        <pc:spChg chg="add del mod">
          <ac:chgData name="Charis Chatzikyriakou" userId="a0410cad-e2b7-4ef7-b38a-176b710ce1cb" providerId="ADAL" clId="{297FAA60-E5FF-45D7-97CC-2AFF742399CB}" dt="2023-10-12T16:23:09.474" v="492" actId="478"/>
          <ac:spMkLst>
            <pc:docMk/>
            <pc:sldMk cId="0" sldId="257"/>
            <ac:spMk id="5" creationId="{272E8325-A861-BCEA-D653-B5ADBAB36277}"/>
          </ac:spMkLst>
        </pc:spChg>
        <pc:spChg chg="add del mod">
          <ac:chgData name="Charis Chatzikyriakou" userId="a0410cad-e2b7-4ef7-b38a-176b710ce1cb" providerId="ADAL" clId="{297FAA60-E5FF-45D7-97CC-2AFF742399CB}" dt="2023-10-12T16:23:17.842" v="493" actId="478"/>
          <ac:spMkLst>
            <pc:docMk/>
            <pc:sldMk cId="0" sldId="257"/>
            <ac:spMk id="6" creationId="{9475E0D1-63DD-2FD7-DFFF-BE1807393529}"/>
          </ac:spMkLst>
        </pc:spChg>
        <pc:spChg chg="add mod">
          <ac:chgData name="Charis Chatzikyriakou" userId="a0410cad-e2b7-4ef7-b38a-176b710ce1cb" providerId="ADAL" clId="{297FAA60-E5FF-45D7-97CC-2AFF742399CB}" dt="2023-10-12T16:23:27.889" v="520" actId="20577"/>
          <ac:spMkLst>
            <pc:docMk/>
            <pc:sldMk cId="0" sldId="257"/>
            <ac:spMk id="7" creationId="{ECEE258C-FE46-23EC-D440-A74EDCD58DE1}"/>
          </ac:spMkLst>
        </pc:spChg>
        <pc:spChg chg="del">
          <ac:chgData name="Charis Chatzikyriakou" userId="a0410cad-e2b7-4ef7-b38a-176b710ce1cb" providerId="ADAL" clId="{297FAA60-E5FF-45D7-97CC-2AFF742399CB}" dt="2023-10-12T16:22:58.510" v="490" actId="478"/>
          <ac:spMkLst>
            <pc:docMk/>
            <pc:sldMk cId="0" sldId="257"/>
            <ac:spMk id="75" creationId="{00000000-0000-0000-0000-000000000000}"/>
          </ac:spMkLst>
        </pc:spChg>
        <pc:spChg chg="del">
          <ac:chgData name="Charis Chatzikyriakou" userId="a0410cad-e2b7-4ef7-b38a-176b710ce1cb" providerId="ADAL" clId="{297FAA60-E5FF-45D7-97CC-2AFF742399CB}" dt="2023-10-12T16:20:37.168" v="462" actId="478"/>
          <ac:spMkLst>
            <pc:docMk/>
            <pc:sldMk cId="0" sldId="257"/>
            <ac:spMk id="77" creationId="{00000000-0000-0000-0000-000000000000}"/>
          </ac:spMkLst>
        </pc:spChg>
      </pc:sldChg>
      <pc:sldChg chg="addSp delSp modSp add del mod">
        <pc:chgData name="Charis Chatzikyriakou" userId="a0410cad-e2b7-4ef7-b38a-176b710ce1cb" providerId="ADAL" clId="{297FAA60-E5FF-45D7-97CC-2AFF742399CB}" dt="2023-10-12T16:26:18.033" v="523"/>
        <pc:sldMkLst>
          <pc:docMk/>
          <pc:sldMk cId="804397159" sldId="264"/>
        </pc:sldMkLst>
        <pc:spChg chg="add mod">
          <ac:chgData name="Charis Chatzikyriakou" userId="a0410cad-e2b7-4ef7-b38a-176b710ce1cb" providerId="ADAL" clId="{297FAA60-E5FF-45D7-97CC-2AFF742399CB}" dt="2023-10-12T16:21:52.216" v="467"/>
          <ac:spMkLst>
            <pc:docMk/>
            <pc:sldMk cId="804397159" sldId="264"/>
            <ac:spMk id="3" creationId="{354CA2EE-A755-EDE3-1255-01FF5026D67B}"/>
          </ac:spMkLst>
        </pc:spChg>
        <pc:spChg chg="del">
          <ac:chgData name="Charis Chatzikyriakou" userId="a0410cad-e2b7-4ef7-b38a-176b710ce1cb" providerId="ADAL" clId="{297FAA60-E5FF-45D7-97CC-2AFF742399CB}" dt="2023-10-12T16:21:51.914" v="466" actId="478"/>
          <ac:spMkLst>
            <pc:docMk/>
            <pc:sldMk cId="804397159" sldId="264"/>
            <ac:spMk id="6" creationId="{534C7396-2D4D-EECA-3779-E219D15B9581}"/>
          </ac:spMkLst>
        </pc:spChg>
      </pc:sldChg>
      <pc:sldChg chg="add">
        <pc:chgData name="Charis Chatzikyriakou" userId="a0410cad-e2b7-4ef7-b38a-176b710ce1cb" providerId="ADAL" clId="{297FAA60-E5FF-45D7-97CC-2AFF742399CB}" dt="2023-10-12T16:27:08.145" v="525"/>
        <pc:sldMkLst>
          <pc:docMk/>
          <pc:sldMk cId="0" sldId="268"/>
        </pc:sldMkLst>
      </pc:sldChg>
      <pc:sldChg chg="add">
        <pc:chgData name="Charis Chatzikyriakou" userId="a0410cad-e2b7-4ef7-b38a-176b710ce1cb" providerId="ADAL" clId="{297FAA60-E5FF-45D7-97CC-2AFF742399CB}" dt="2023-10-12T16:26:38.412" v="524"/>
        <pc:sldMkLst>
          <pc:docMk/>
          <pc:sldMk cId="1999036154" sldId="269"/>
        </pc:sldMkLst>
      </pc:sldChg>
      <pc:sldChg chg="addSp delSp modSp del mod">
        <pc:chgData name="Charis Chatzikyriakou" userId="a0410cad-e2b7-4ef7-b38a-176b710ce1cb" providerId="ADAL" clId="{297FAA60-E5FF-45D7-97CC-2AFF742399CB}" dt="2023-10-12T16:26:15.746" v="522" actId="47"/>
        <pc:sldMkLst>
          <pc:docMk/>
          <pc:sldMk cId="3874936138" sldId="269"/>
        </pc:sldMkLst>
        <pc:spChg chg="del">
          <ac:chgData name="Charis Chatzikyriakou" userId="a0410cad-e2b7-4ef7-b38a-176b710ce1cb" providerId="ADAL" clId="{297FAA60-E5FF-45D7-97CC-2AFF742399CB}" dt="2023-10-12T16:21:57.330" v="468" actId="478"/>
          <ac:spMkLst>
            <pc:docMk/>
            <pc:sldMk cId="3874936138" sldId="269"/>
            <ac:spMk id="4" creationId="{F022FC5F-94F1-4877-8345-2B4915D6C9D7}"/>
          </ac:spMkLst>
        </pc:spChg>
        <pc:spChg chg="add mod">
          <ac:chgData name="Charis Chatzikyriakou" userId="a0410cad-e2b7-4ef7-b38a-176b710ce1cb" providerId="ADAL" clId="{297FAA60-E5FF-45D7-97CC-2AFF742399CB}" dt="2023-10-12T16:21:57.732" v="469"/>
          <ac:spMkLst>
            <pc:docMk/>
            <pc:sldMk cId="3874936138" sldId="269"/>
            <ac:spMk id="6" creationId="{C06C718A-DD38-C9EC-DE8D-4F29F851B36B}"/>
          </ac:spMkLst>
        </pc:spChg>
      </pc:sldChg>
      <pc:sldChg chg="add">
        <pc:chgData name="Charis Chatzikyriakou" userId="a0410cad-e2b7-4ef7-b38a-176b710ce1cb" providerId="ADAL" clId="{297FAA60-E5FF-45D7-97CC-2AFF742399CB}" dt="2023-10-12T16:26:38.412" v="524"/>
        <pc:sldMkLst>
          <pc:docMk/>
          <pc:sldMk cId="2715985101" sldId="270"/>
        </pc:sldMkLst>
      </pc:sldChg>
      <pc:sldChg chg="add">
        <pc:chgData name="Charis Chatzikyriakou" userId="a0410cad-e2b7-4ef7-b38a-176b710ce1cb" providerId="ADAL" clId="{297FAA60-E5FF-45D7-97CC-2AFF742399CB}" dt="2023-10-12T16:26:38.412" v="524"/>
        <pc:sldMkLst>
          <pc:docMk/>
          <pc:sldMk cId="2309592087" sldId="271"/>
        </pc:sldMkLst>
      </pc:sldChg>
      <pc:sldChg chg="add">
        <pc:chgData name="Charis Chatzikyriakou" userId="a0410cad-e2b7-4ef7-b38a-176b710ce1cb" providerId="ADAL" clId="{297FAA60-E5FF-45D7-97CC-2AFF742399CB}" dt="2023-10-12T16:27:08.145" v="525"/>
        <pc:sldMkLst>
          <pc:docMk/>
          <pc:sldMk cId="2692776006" sldId="284"/>
        </pc:sldMkLst>
      </pc:sldChg>
      <pc:sldChg chg="add del">
        <pc:chgData name="Charis Chatzikyriakou" userId="a0410cad-e2b7-4ef7-b38a-176b710ce1cb" providerId="ADAL" clId="{297FAA60-E5FF-45D7-97CC-2AFF742399CB}" dt="2023-10-12T16:26:18.033" v="523"/>
        <pc:sldMkLst>
          <pc:docMk/>
          <pc:sldMk cId="4079654808" sldId="289"/>
        </pc:sldMkLst>
      </pc:sldChg>
      <pc:sldChg chg="add">
        <pc:chgData name="Charis Chatzikyriakou" userId="a0410cad-e2b7-4ef7-b38a-176b710ce1cb" providerId="ADAL" clId="{297FAA60-E5FF-45D7-97CC-2AFF742399CB}" dt="2023-10-12T16:26:38.412" v="524"/>
        <pc:sldMkLst>
          <pc:docMk/>
          <pc:sldMk cId="1624773696" sldId="290"/>
        </pc:sldMkLst>
      </pc:sldChg>
      <pc:sldChg chg="addSp delSp modSp del mod">
        <pc:chgData name="Charis Chatzikyriakou" userId="a0410cad-e2b7-4ef7-b38a-176b710ce1cb" providerId="ADAL" clId="{297FAA60-E5FF-45D7-97CC-2AFF742399CB}" dt="2023-10-12T16:23:37.886" v="521" actId="47"/>
        <pc:sldMkLst>
          <pc:docMk/>
          <pc:sldMk cId="3409885204" sldId="290"/>
        </pc:sldMkLst>
        <pc:spChg chg="add mod">
          <ac:chgData name="Charis Chatzikyriakou" userId="a0410cad-e2b7-4ef7-b38a-176b710ce1cb" providerId="ADAL" clId="{297FAA60-E5FF-45D7-97CC-2AFF742399CB}" dt="2023-10-12T16:22:01.797" v="471"/>
          <ac:spMkLst>
            <pc:docMk/>
            <pc:sldMk cId="3409885204" sldId="290"/>
            <ac:spMk id="3" creationId="{6BDC5DDF-7EAC-BBC9-D091-4DE94244BFA2}"/>
          </ac:spMkLst>
        </pc:spChg>
        <pc:spChg chg="del">
          <ac:chgData name="Charis Chatzikyriakou" userId="a0410cad-e2b7-4ef7-b38a-176b710ce1cb" providerId="ADAL" clId="{297FAA60-E5FF-45D7-97CC-2AFF742399CB}" dt="2023-10-12T16:22:01.465" v="470" actId="478"/>
          <ac:spMkLst>
            <pc:docMk/>
            <pc:sldMk cId="3409885204" sldId="290"/>
            <ac:spMk id="4" creationId="{3A2EC015-3F51-A7EB-CEA5-055E1C2AEB79}"/>
          </ac:spMkLst>
        </pc:spChg>
      </pc:sldChg>
      <pc:sldChg chg="new del">
        <pc:chgData name="Charis Chatzikyriakou" userId="a0410cad-e2b7-4ef7-b38a-176b710ce1cb" providerId="ADAL" clId="{297FAA60-E5FF-45D7-97CC-2AFF742399CB}" dt="2023-10-12T15:42:37.306" v="1" actId="2696"/>
        <pc:sldMkLst>
          <pc:docMk/>
          <pc:sldMk cId="794029472" sldId="291"/>
        </pc:sldMkLst>
      </pc:sldChg>
      <pc:sldChg chg="addSp delSp modSp add mod">
        <pc:chgData name="Charis Chatzikyriakou" userId="a0410cad-e2b7-4ef7-b38a-176b710ce1cb" providerId="ADAL" clId="{297FAA60-E5FF-45D7-97CC-2AFF742399CB}" dt="2023-10-12T16:20:07.472" v="460"/>
        <pc:sldMkLst>
          <pc:docMk/>
          <pc:sldMk cId="1146094381" sldId="291"/>
        </pc:sldMkLst>
        <pc:spChg chg="add del mod">
          <ac:chgData name="Charis Chatzikyriakou" userId="a0410cad-e2b7-4ef7-b38a-176b710ce1cb" providerId="ADAL" clId="{297FAA60-E5FF-45D7-97CC-2AFF742399CB}" dt="2023-10-12T15:42:45.670" v="4" actId="478"/>
          <ac:spMkLst>
            <pc:docMk/>
            <pc:sldMk cId="1146094381" sldId="291"/>
            <ac:spMk id="3" creationId="{E35D19B0-FE30-A1E8-494B-AC78E7AC54B0}"/>
          </ac:spMkLst>
        </pc:spChg>
        <pc:spChg chg="del">
          <ac:chgData name="Charis Chatzikyriakou" userId="a0410cad-e2b7-4ef7-b38a-176b710ce1cb" providerId="ADAL" clId="{297FAA60-E5FF-45D7-97CC-2AFF742399CB}" dt="2023-10-12T15:42:47.722" v="5" actId="478"/>
          <ac:spMkLst>
            <pc:docMk/>
            <pc:sldMk cId="1146094381" sldId="291"/>
            <ac:spMk id="4" creationId="{1BBB7EE3-22C2-673D-F296-F656D18C91A7}"/>
          </ac:spMkLst>
        </pc:spChg>
        <pc:spChg chg="add del mod">
          <ac:chgData name="Charis Chatzikyriakou" userId="a0410cad-e2b7-4ef7-b38a-176b710ce1cb" providerId="ADAL" clId="{297FAA60-E5FF-45D7-97CC-2AFF742399CB}" dt="2023-10-12T15:49:52.565" v="123" actId="478"/>
          <ac:spMkLst>
            <pc:docMk/>
            <pc:sldMk cId="1146094381" sldId="291"/>
            <ac:spMk id="9" creationId="{20B21698-807A-1E45-B5D8-51D13061EC20}"/>
          </ac:spMkLst>
        </pc:spChg>
        <pc:spChg chg="add del mod">
          <ac:chgData name="Charis Chatzikyriakou" userId="a0410cad-e2b7-4ef7-b38a-176b710ce1cb" providerId="ADAL" clId="{297FAA60-E5FF-45D7-97CC-2AFF742399CB}" dt="2023-10-12T15:49:55.361" v="124" actId="478"/>
          <ac:spMkLst>
            <pc:docMk/>
            <pc:sldMk cId="1146094381" sldId="291"/>
            <ac:spMk id="11" creationId="{BC529215-3898-24FE-9EB1-A9E9CBC91951}"/>
          </ac:spMkLst>
        </pc:spChg>
        <pc:spChg chg="add mod">
          <ac:chgData name="Charis Chatzikyriakou" userId="a0410cad-e2b7-4ef7-b38a-176b710ce1cb" providerId="ADAL" clId="{297FAA60-E5FF-45D7-97CC-2AFF742399CB}" dt="2023-10-12T16:12:03.036" v="269" actId="403"/>
          <ac:spMkLst>
            <pc:docMk/>
            <pc:sldMk cId="1146094381" sldId="291"/>
            <ac:spMk id="12" creationId="{441A39BB-D783-3DE9-9191-CC82930D4759}"/>
          </ac:spMkLst>
        </pc:spChg>
        <pc:spChg chg="add mod">
          <ac:chgData name="Charis Chatzikyriakou" userId="a0410cad-e2b7-4ef7-b38a-176b710ce1cb" providerId="ADAL" clId="{297FAA60-E5FF-45D7-97CC-2AFF742399CB}" dt="2023-10-12T16:11:26.529" v="263" actId="1076"/>
          <ac:spMkLst>
            <pc:docMk/>
            <pc:sldMk cId="1146094381" sldId="291"/>
            <ac:spMk id="18" creationId="{B01F9510-6118-CF75-8A34-E55C198C590F}"/>
          </ac:spMkLst>
        </pc:spChg>
        <pc:spChg chg="add mod">
          <ac:chgData name="Charis Chatzikyriakou" userId="a0410cad-e2b7-4ef7-b38a-176b710ce1cb" providerId="ADAL" clId="{297FAA60-E5FF-45D7-97CC-2AFF742399CB}" dt="2023-10-12T16:19:21.759" v="457" actId="207"/>
          <ac:spMkLst>
            <pc:docMk/>
            <pc:sldMk cId="1146094381" sldId="291"/>
            <ac:spMk id="21" creationId="{78897F65-8750-6239-A9A6-45B140E1E120}"/>
          </ac:spMkLst>
        </pc:spChg>
        <pc:spChg chg="add del mod">
          <ac:chgData name="Charis Chatzikyriakou" userId="a0410cad-e2b7-4ef7-b38a-176b710ce1cb" providerId="ADAL" clId="{297FAA60-E5FF-45D7-97CC-2AFF742399CB}" dt="2023-10-12T16:15:26.114" v="416" actId="478"/>
          <ac:spMkLst>
            <pc:docMk/>
            <pc:sldMk cId="1146094381" sldId="291"/>
            <ac:spMk id="22" creationId="{9FCE1137-F134-FF6B-27B5-F186DA7D509B}"/>
          </ac:spMkLst>
        </pc:spChg>
        <pc:spChg chg="add mod">
          <ac:chgData name="Charis Chatzikyriakou" userId="a0410cad-e2b7-4ef7-b38a-176b710ce1cb" providerId="ADAL" clId="{297FAA60-E5FF-45D7-97CC-2AFF742399CB}" dt="2023-10-12T16:20:07.472" v="460"/>
          <ac:spMkLst>
            <pc:docMk/>
            <pc:sldMk cId="1146094381" sldId="291"/>
            <ac:spMk id="23" creationId="{4D92CF69-42CC-433D-AFDC-93A9D573ADCF}"/>
          </ac:spMkLst>
        </pc:spChg>
        <pc:spChg chg="del">
          <ac:chgData name="Charis Chatzikyriakou" userId="a0410cad-e2b7-4ef7-b38a-176b710ce1cb" providerId="ADAL" clId="{297FAA60-E5FF-45D7-97CC-2AFF742399CB}" dt="2023-10-12T15:42:44.145" v="3" actId="478"/>
          <ac:spMkLst>
            <pc:docMk/>
            <pc:sldMk cId="1146094381" sldId="291"/>
            <ac:spMk id="81" creationId="{00000000-0000-0000-0000-000000000000}"/>
          </ac:spMkLst>
        </pc:spChg>
        <pc:spChg chg="del">
          <ac:chgData name="Charis Chatzikyriakou" userId="a0410cad-e2b7-4ef7-b38a-176b710ce1cb" providerId="ADAL" clId="{297FAA60-E5FF-45D7-97CC-2AFF742399CB}" dt="2023-10-12T15:42:49.450" v="6" actId="478"/>
          <ac:spMkLst>
            <pc:docMk/>
            <pc:sldMk cId="1146094381" sldId="291"/>
            <ac:spMk id="83" creationId="{00000000-0000-0000-0000-000000000000}"/>
          </ac:spMkLst>
        </pc:spChg>
        <pc:picChg chg="add del mod">
          <ac:chgData name="Charis Chatzikyriakou" userId="a0410cad-e2b7-4ef7-b38a-176b710ce1cb" providerId="ADAL" clId="{297FAA60-E5FF-45D7-97CC-2AFF742399CB}" dt="2023-10-12T15:44:37.362" v="16" actId="478"/>
          <ac:picMkLst>
            <pc:docMk/>
            <pc:sldMk cId="1146094381" sldId="291"/>
            <ac:picMk id="6" creationId="{AE200CBB-DDCD-EFCC-B0D9-E3056706D7E2}"/>
          </ac:picMkLst>
        </pc:picChg>
        <pc:picChg chg="add del mod modCrop">
          <ac:chgData name="Charis Chatzikyriakou" userId="a0410cad-e2b7-4ef7-b38a-176b710ce1cb" providerId="ADAL" clId="{297FAA60-E5FF-45D7-97CC-2AFF742399CB}" dt="2023-10-12T15:54:03.252" v="155" actId="478"/>
          <ac:picMkLst>
            <pc:docMk/>
            <pc:sldMk cId="1146094381" sldId="291"/>
            <ac:picMk id="8" creationId="{87E195E1-32E2-C072-6B77-C62289CFF6FA}"/>
          </ac:picMkLst>
        </pc:picChg>
        <pc:picChg chg="add mod">
          <ac:chgData name="Charis Chatzikyriakou" userId="a0410cad-e2b7-4ef7-b38a-176b710ce1cb" providerId="ADAL" clId="{297FAA60-E5FF-45D7-97CC-2AFF742399CB}" dt="2023-10-12T15:51:26.331" v="152" actId="1036"/>
          <ac:picMkLst>
            <pc:docMk/>
            <pc:sldMk cId="1146094381" sldId="291"/>
            <ac:picMk id="14" creationId="{3ADFF055-7CC6-4C5D-9281-0C9FEC4D1751}"/>
          </ac:picMkLst>
        </pc:picChg>
        <pc:picChg chg="add mod ord modCrop">
          <ac:chgData name="Charis Chatzikyriakou" userId="a0410cad-e2b7-4ef7-b38a-176b710ce1cb" providerId="ADAL" clId="{297FAA60-E5FF-45D7-97CC-2AFF742399CB}" dt="2023-10-12T16:11:40.616" v="264" actId="732"/>
          <ac:picMkLst>
            <pc:docMk/>
            <pc:sldMk cId="1146094381" sldId="291"/>
            <ac:picMk id="16" creationId="{574BD47E-8FB2-215A-C590-EFFE60516FCE}"/>
          </ac:picMkLst>
        </pc:picChg>
        <pc:picChg chg="add mod">
          <ac:chgData name="Charis Chatzikyriakou" userId="a0410cad-e2b7-4ef7-b38a-176b710ce1cb" providerId="ADAL" clId="{297FAA60-E5FF-45D7-97CC-2AFF742399CB}" dt="2023-10-12T16:11:47.168" v="265" actId="1076"/>
          <ac:picMkLst>
            <pc:docMk/>
            <pc:sldMk cId="1146094381" sldId="291"/>
            <ac:picMk id="20" creationId="{433A5151-9669-5088-36AE-F31D57D7B55A}"/>
          </ac:picMkLst>
        </pc:picChg>
      </pc:sldChg>
      <pc:sldChg chg="modSp new mod">
        <pc:chgData name="Charis Chatzikyriakou" userId="a0410cad-e2b7-4ef7-b38a-176b710ce1cb" providerId="ADAL" clId="{297FAA60-E5FF-45D7-97CC-2AFF742399CB}" dt="2023-10-12T16:22:39.521" v="489" actId="20577"/>
        <pc:sldMkLst>
          <pc:docMk/>
          <pc:sldMk cId="3001491552" sldId="292"/>
        </pc:sldMkLst>
        <pc:spChg chg="mod">
          <ac:chgData name="Charis Chatzikyriakou" userId="a0410cad-e2b7-4ef7-b38a-176b710ce1cb" providerId="ADAL" clId="{297FAA60-E5FF-45D7-97CC-2AFF742399CB}" dt="2023-10-12T16:22:39.521" v="489" actId="20577"/>
          <ac:spMkLst>
            <pc:docMk/>
            <pc:sldMk cId="3001491552" sldId="292"/>
            <ac:spMk id="2" creationId="{EC5C3F16-9655-51F1-3BF4-B20A434850AE}"/>
          </ac:spMkLst>
        </pc:spChg>
      </pc:sldChg>
      <pc:sldChg chg="add">
        <pc:chgData name="Charis Chatzikyriakou" userId="a0410cad-e2b7-4ef7-b38a-176b710ce1cb" providerId="ADAL" clId="{297FAA60-E5FF-45D7-97CC-2AFF742399CB}" dt="2023-10-12T16:27:08.145" v="525"/>
        <pc:sldMkLst>
          <pc:docMk/>
          <pc:sldMk cId="888471858" sldId="293"/>
        </pc:sldMkLst>
      </pc:sldChg>
      <pc:sldChg chg="modSp new mod">
        <pc:chgData name="Charis Chatzikyriakou" userId="a0410cad-e2b7-4ef7-b38a-176b710ce1cb" providerId="ADAL" clId="{297FAA60-E5FF-45D7-97CC-2AFF742399CB}" dt="2023-10-12T16:27:33.536" v="543" actId="20577"/>
        <pc:sldMkLst>
          <pc:docMk/>
          <pc:sldMk cId="3607603213" sldId="294"/>
        </pc:sldMkLst>
        <pc:spChg chg="mod">
          <ac:chgData name="Charis Chatzikyriakou" userId="a0410cad-e2b7-4ef7-b38a-176b710ce1cb" providerId="ADAL" clId="{297FAA60-E5FF-45D7-97CC-2AFF742399CB}" dt="2023-10-12T16:27:33.536" v="543" actId="20577"/>
          <ac:spMkLst>
            <pc:docMk/>
            <pc:sldMk cId="3607603213" sldId="294"/>
            <ac:spMk id="2" creationId="{104337D8-A645-0770-1224-BED38313FCBB}"/>
          </ac:spMkLst>
        </pc:spChg>
      </pc:sldChg>
      <pc:sldChg chg="modSp new mod">
        <pc:chgData name="Charis Chatzikyriakou" userId="a0410cad-e2b7-4ef7-b38a-176b710ce1cb" providerId="ADAL" clId="{297FAA60-E5FF-45D7-97CC-2AFF742399CB}" dt="2023-10-12T16:27:50.769" v="548" actId="20577"/>
        <pc:sldMkLst>
          <pc:docMk/>
          <pc:sldMk cId="3824763334" sldId="295"/>
        </pc:sldMkLst>
        <pc:spChg chg="mod">
          <ac:chgData name="Charis Chatzikyriakou" userId="a0410cad-e2b7-4ef7-b38a-176b710ce1cb" providerId="ADAL" clId="{297FAA60-E5FF-45D7-97CC-2AFF742399CB}" dt="2023-10-12T16:27:50.769" v="548" actId="20577"/>
          <ac:spMkLst>
            <pc:docMk/>
            <pc:sldMk cId="3824763334" sldId="295"/>
            <ac:spMk id="2" creationId="{64DA3460-83CC-33E6-994E-30332C725629}"/>
          </ac:spMkLst>
        </pc:spChg>
      </pc:sldChg>
      <pc:sldMasterChg chg="modSldLayout">
        <pc:chgData name="Charis Chatzikyriakou" userId="a0410cad-e2b7-4ef7-b38a-176b710ce1cb" providerId="ADAL" clId="{297FAA60-E5FF-45D7-97CC-2AFF742399CB}" dt="2023-10-12T16:21:27.864" v="465" actId="207"/>
        <pc:sldMasterMkLst>
          <pc:docMk/>
          <pc:sldMasterMk cId="0" sldId="2147483648"/>
        </pc:sldMasterMkLst>
        <pc:sldLayoutChg chg="addSp delSp modSp mod">
          <pc:chgData name="Charis Chatzikyriakou" userId="a0410cad-e2b7-4ef7-b38a-176b710ce1cb" providerId="ADAL" clId="{297FAA60-E5FF-45D7-97CC-2AFF742399CB}" dt="2023-10-12T16:03:22.331" v="231" actId="478"/>
          <pc:sldLayoutMkLst>
            <pc:docMk/>
            <pc:sldMasterMk cId="0" sldId="2147483648"/>
            <pc:sldLayoutMk cId="0" sldId="2147483649"/>
          </pc:sldLayoutMkLst>
          <pc:spChg chg="del topLvl">
            <ac:chgData name="Charis Chatzikyriakou" userId="a0410cad-e2b7-4ef7-b38a-176b710ce1cb" providerId="ADAL" clId="{297FAA60-E5FF-45D7-97CC-2AFF742399CB}" dt="2023-10-12T15:50:14.382" v="126" actId="21"/>
            <ac:spMkLst>
              <pc:docMk/>
              <pc:sldMasterMk cId="0" sldId="2147483648"/>
              <pc:sldLayoutMk cId="0" sldId="2147483649"/>
              <ac:spMk id="18" creationId="{00000000-0000-0000-0000-000000000000}"/>
            </ac:spMkLst>
          </pc:spChg>
          <pc:spChg chg="add del">
            <ac:chgData name="Charis Chatzikyriakou" userId="a0410cad-e2b7-4ef7-b38a-176b710ce1cb" providerId="ADAL" clId="{297FAA60-E5FF-45D7-97CC-2AFF742399CB}" dt="2023-10-12T15:43:32.154" v="14" actId="478"/>
            <ac:spMkLst>
              <pc:docMk/>
              <pc:sldMasterMk cId="0" sldId="2147483648"/>
              <pc:sldLayoutMk cId="0" sldId="2147483649"/>
              <ac:spMk id="33" creationId="{00000000-0000-0000-0000-000000000000}"/>
            </ac:spMkLst>
          </pc:spChg>
          <pc:grpChg chg="del">
            <ac:chgData name="Charis Chatzikyriakou" userId="a0410cad-e2b7-4ef7-b38a-176b710ce1cb" providerId="ADAL" clId="{297FAA60-E5FF-45D7-97CC-2AFF742399CB}" dt="2023-10-12T15:50:11.657" v="125" actId="478"/>
            <ac:grpSpMkLst>
              <pc:docMk/>
              <pc:sldMasterMk cId="0" sldId="2147483648"/>
              <pc:sldLayoutMk cId="0" sldId="2147483649"/>
              <ac:grpSpMk id="17" creationId="{00000000-0000-0000-0000-000000000000}"/>
            </ac:grpSpMkLst>
          </pc:grpChg>
          <pc:grpChg chg="add del">
            <ac:chgData name="Charis Chatzikyriakou" userId="a0410cad-e2b7-4ef7-b38a-176b710ce1cb" providerId="ADAL" clId="{297FAA60-E5FF-45D7-97CC-2AFF742399CB}" dt="2023-10-12T15:43:28.715" v="12" actId="478"/>
            <ac:grpSpMkLst>
              <pc:docMk/>
              <pc:sldMasterMk cId="0" sldId="2147483648"/>
              <pc:sldLayoutMk cId="0" sldId="2147483649"/>
              <ac:grpSpMk id="20" creationId="{00000000-0000-0000-0000-000000000000}"/>
            </ac:grpSpMkLst>
          </pc:grpChg>
          <pc:picChg chg="add mod ord modCrop">
            <ac:chgData name="Charis Chatzikyriakou" userId="a0410cad-e2b7-4ef7-b38a-176b710ce1cb" providerId="ADAL" clId="{297FAA60-E5FF-45D7-97CC-2AFF742399CB}" dt="2023-10-12T16:03:16.577" v="229" actId="167"/>
            <ac:picMkLst>
              <pc:docMk/>
              <pc:sldMasterMk cId="0" sldId="2147483648"/>
              <pc:sldLayoutMk cId="0" sldId="2147483649"/>
              <ac:picMk id="3" creationId="{4295B358-06C3-EB22-43FC-5D4946BE71C2}"/>
            </ac:picMkLst>
          </pc:picChg>
          <pc:picChg chg="del topLvl">
            <ac:chgData name="Charis Chatzikyriakou" userId="a0410cad-e2b7-4ef7-b38a-176b710ce1cb" providerId="ADAL" clId="{297FAA60-E5FF-45D7-97CC-2AFF742399CB}" dt="2023-10-12T15:50:11.657" v="125" actId="478"/>
            <ac:picMkLst>
              <pc:docMk/>
              <pc:sldMasterMk cId="0" sldId="2147483648"/>
              <pc:sldLayoutMk cId="0" sldId="2147483649"/>
              <ac:picMk id="19" creationId="{00000000-0000-0000-0000-000000000000}"/>
            </ac:picMkLst>
          </pc:picChg>
          <pc:picChg chg="del mod">
            <ac:chgData name="Charis Chatzikyriakou" userId="a0410cad-e2b7-4ef7-b38a-176b710ce1cb" providerId="ADAL" clId="{297FAA60-E5FF-45D7-97CC-2AFF742399CB}" dt="2023-10-12T16:03:22.331" v="231" actId="478"/>
            <ac:picMkLst>
              <pc:docMk/>
              <pc:sldMasterMk cId="0" sldId="2147483648"/>
              <pc:sldLayoutMk cId="0" sldId="2147483649"/>
              <ac:picMk id="29" creationId="{00000000-0000-0000-0000-000000000000}"/>
            </ac:picMkLst>
          </pc:picChg>
          <pc:picChg chg="add del">
            <ac:chgData name="Charis Chatzikyriakou" userId="a0410cad-e2b7-4ef7-b38a-176b710ce1cb" providerId="ADAL" clId="{297FAA60-E5FF-45D7-97CC-2AFF742399CB}" dt="2023-10-12T15:43:30.801" v="13" actId="478"/>
            <ac:picMkLst>
              <pc:docMk/>
              <pc:sldMasterMk cId="0" sldId="2147483648"/>
              <pc:sldLayoutMk cId="0" sldId="2147483649"/>
              <ac:picMk id="34" creationId="{00000000-0000-0000-0000-000000000000}"/>
            </ac:picMkLst>
          </pc:picChg>
        </pc:sldLayoutChg>
        <pc:sldLayoutChg chg="modSp">
          <pc:chgData name="Charis Chatzikyriakou" userId="a0410cad-e2b7-4ef7-b38a-176b710ce1cb" providerId="ADAL" clId="{297FAA60-E5FF-45D7-97CC-2AFF742399CB}" dt="2023-10-12T16:21:27.864" v="465" actId="207"/>
          <pc:sldLayoutMkLst>
            <pc:docMk/>
            <pc:sldMasterMk cId="0" sldId="2147483648"/>
            <pc:sldLayoutMk cId="0" sldId="2147483650"/>
          </pc:sldLayoutMkLst>
          <pc:spChg chg="mod">
            <ac:chgData name="Charis Chatzikyriakou" userId="a0410cad-e2b7-4ef7-b38a-176b710ce1cb" providerId="ADAL" clId="{297FAA60-E5FF-45D7-97CC-2AFF742399CB}" dt="2023-10-12T16:21:27.864" v="465" actId="207"/>
            <ac:spMkLst>
              <pc:docMk/>
              <pc:sldMasterMk cId="0" sldId="2147483648"/>
              <pc:sldLayoutMk cId="0" sldId="2147483650"/>
              <ac:spMk id="39" creationId="{00000000-0000-0000-0000-000000000000}"/>
            </ac:spMkLst>
          </pc:spChg>
        </pc:sldLayoutChg>
      </pc:sldMasterChg>
    </pc:docChg>
  </pc:docChgLst>
  <pc:docChgLst>
    <pc:chgData name="Charis Chatzikyriakou" userId="a0410cad-e2b7-4ef7-b38a-176b710ce1cb" providerId="ADAL" clId="{8B4E7EC8-DB7D-4415-B677-672F0F802407}"/>
    <pc:docChg chg="undo redo custSel addSld delSld modSld sldOrd">
      <pc:chgData name="Charis Chatzikyriakou" userId="a0410cad-e2b7-4ef7-b38a-176b710ce1cb" providerId="ADAL" clId="{8B4E7EC8-DB7D-4415-B677-672F0F802407}" dt="2023-04-25T08:14:50.585" v="1885" actId="179"/>
      <pc:docMkLst>
        <pc:docMk/>
      </pc:docMkLst>
      <pc:sldChg chg="addSp delSp modSp mod">
        <pc:chgData name="Charis Chatzikyriakou" userId="a0410cad-e2b7-4ef7-b38a-176b710ce1cb" providerId="ADAL" clId="{8B4E7EC8-DB7D-4415-B677-672F0F802407}" dt="2023-04-24T20:20:24.853" v="30" actId="207"/>
        <pc:sldMkLst>
          <pc:docMk/>
          <pc:sldMk cId="0" sldId="256"/>
        </pc:sldMkLst>
        <pc:spChg chg="add del mod">
          <ac:chgData name="Charis Chatzikyriakou" userId="a0410cad-e2b7-4ef7-b38a-176b710ce1cb" providerId="ADAL" clId="{8B4E7EC8-DB7D-4415-B677-672F0F802407}" dt="2023-04-24T20:19:04.580" v="11" actId="478"/>
          <ac:spMkLst>
            <pc:docMk/>
            <pc:sldMk cId="0" sldId="256"/>
            <ac:spMk id="3" creationId="{1AF7B4D4-75C2-E073-A4E4-9D86B1EB4CF8}"/>
          </ac:spMkLst>
        </pc:spChg>
        <pc:spChg chg="add mod">
          <ac:chgData name="Charis Chatzikyriakou" userId="a0410cad-e2b7-4ef7-b38a-176b710ce1cb" providerId="ADAL" clId="{8B4E7EC8-DB7D-4415-B677-672F0F802407}" dt="2023-04-24T20:20:24.853" v="30" actId="207"/>
          <ac:spMkLst>
            <pc:docMk/>
            <pc:sldMk cId="0" sldId="256"/>
            <ac:spMk id="4" creationId="{1BBB7EE3-22C2-673D-F296-F656D18C91A7}"/>
          </ac:spMkLst>
        </pc:spChg>
        <pc:spChg chg="mod">
          <ac:chgData name="Charis Chatzikyriakou" userId="a0410cad-e2b7-4ef7-b38a-176b710ce1cb" providerId="ADAL" clId="{8B4E7EC8-DB7D-4415-B677-672F0F802407}" dt="2023-04-24T20:18:43.968" v="7" actId="14100"/>
          <ac:spMkLst>
            <pc:docMk/>
            <pc:sldMk cId="0" sldId="256"/>
            <ac:spMk id="81" creationId="{00000000-0000-0000-0000-000000000000}"/>
          </ac:spMkLst>
        </pc:spChg>
        <pc:spChg chg="del">
          <ac:chgData name="Charis Chatzikyriakou" userId="a0410cad-e2b7-4ef7-b38a-176b710ce1cb" providerId="ADAL" clId="{8B4E7EC8-DB7D-4415-B677-672F0F802407}" dt="2023-04-24T20:19:01.337" v="8" actId="478"/>
          <ac:spMkLst>
            <pc:docMk/>
            <pc:sldMk cId="0" sldId="256"/>
            <ac:spMk id="82" creationId="{00000000-0000-0000-0000-000000000000}"/>
          </ac:spMkLst>
        </pc:spChg>
        <pc:spChg chg="mod">
          <ac:chgData name="Charis Chatzikyriakou" userId="a0410cad-e2b7-4ef7-b38a-176b710ce1cb" providerId="ADAL" clId="{8B4E7EC8-DB7D-4415-B677-672F0F802407}" dt="2023-04-24T20:20:01.962" v="29" actId="20577"/>
          <ac:spMkLst>
            <pc:docMk/>
            <pc:sldMk cId="0" sldId="256"/>
            <ac:spMk id="83" creationId="{00000000-0000-0000-0000-000000000000}"/>
          </ac:spMkLst>
        </pc:spChg>
      </pc:sldChg>
      <pc:sldChg chg="addSp delSp modSp add mod">
        <pc:chgData name="Charis Chatzikyriakou" userId="a0410cad-e2b7-4ef7-b38a-176b710ce1cb" providerId="ADAL" clId="{8B4E7EC8-DB7D-4415-B677-672F0F802407}" dt="2023-04-24T22:17:13.769" v="1149" actId="1076"/>
        <pc:sldMkLst>
          <pc:docMk/>
          <pc:sldMk cId="804397159" sldId="264"/>
        </pc:sldMkLst>
        <pc:spChg chg="mod">
          <ac:chgData name="Charis Chatzikyriakou" userId="a0410cad-e2b7-4ef7-b38a-176b710ce1cb" providerId="ADAL" clId="{8B4E7EC8-DB7D-4415-B677-672F0F802407}" dt="2023-04-24T21:58:38.288" v="877" actId="20577"/>
          <ac:spMkLst>
            <pc:docMk/>
            <pc:sldMk cId="804397159" sldId="264"/>
            <ac:spMk id="2" creationId="{B6EC7077-0A4E-7BE7-E566-EB5ED0FE2D79}"/>
          </ac:spMkLst>
        </pc:spChg>
        <pc:spChg chg="mod">
          <ac:chgData name="Charis Chatzikyriakou" userId="a0410cad-e2b7-4ef7-b38a-176b710ce1cb" providerId="ADAL" clId="{8B4E7EC8-DB7D-4415-B677-672F0F802407}" dt="2023-04-24T21:58:42.690" v="878" actId="1076"/>
          <ac:spMkLst>
            <pc:docMk/>
            <pc:sldMk cId="804397159" sldId="264"/>
            <ac:spMk id="3" creationId="{5AE31632-35FF-7713-BDB2-14C5FB683B3A}"/>
          </ac:spMkLst>
        </pc:spChg>
        <pc:spChg chg="mod">
          <ac:chgData name="Charis Chatzikyriakou" userId="a0410cad-e2b7-4ef7-b38a-176b710ce1cb" providerId="ADAL" clId="{8B4E7EC8-DB7D-4415-B677-672F0F802407}" dt="2023-04-24T21:56:41.392" v="834"/>
          <ac:spMkLst>
            <pc:docMk/>
            <pc:sldMk cId="804397159" sldId="264"/>
            <ac:spMk id="4" creationId="{EA060F14-193E-E568-B6B1-AF5E10EA362B}"/>
          </ac:spMkLst>
        </pc:spChg>
        <pc:spChg chg="add mod">
          <ac:chgData name="Charis Chatzikyriakou" userId="a0410cad-e2b7-4ef7-b38a-176b710ce1cb" providerId="ADAL" clId="{8B4E7EC8-DB7D-4415-B677-672F0F802407}" dt="2023-04-25T08:12:42.577" v="1852"/>
          <ac:spMkLst>
            <pc:docMk/>
            <pc:sldMk cId="804397159" sldId="264"/>
            <ac:spMk id="6" creationId="{534C7396-2D4D-EECA-3779-E219D15B9581}"/>
          </ac:spMkLst>
        </pc:spChg>
        <pc:spChg chg="mod">
          <ac:chgData name="Charis Chatzikyriakou" userId="a0410cad-e2b7-4ef7-b38a-176b710ce1cb" providerId="ADAL" clId="{8B4E7EC8-DB7D-4415-B677-672F0F802407}" dt="2023-04-24T21:58:18.429" v="866" actId="207"/>
          <ac:spMkLst>
            <pc:docMk/>
            <pc:sldMk cId="804397159" sldId="264"/>
            <ac:spMk id="10" creationId="{2BF418D7-C8A0-0835-4F62-D79EBDD2E4CB}"/>
          </ac:spMkLst>
        </pc:spChg>
        <pc:spChg chg="del mod">
          <ac:chgData name="Charis Chatzikyriakou" userId="a0410cad-e2b7-4ef7-b38a-176b710ce1cb" providerId="ADAL" clId="{8B4E7EC8-DB7D-4415-B677-672F0F802407}" dt="2023-04-24T21:56:51.535" v="837" actId="478"/>
          <ac:spMkLst>
            <pc:docMk/>
            <pc:sldMk cId="804397159" sldId="264"/>
            <ac:spMk id="12" creationId="{ECF9D7A4-984C-E3F3-7218-FEFCB1A6F237}"/>
          </ac:spMkLst>
        </pc:spChg>
        <pc:spChg chg="del">
          <ac:chgData name="Charis Chatzikyriakou" userId="a0410cad-e2b7-4ef7-b38a-176b710ce1cb" providerId="ADAL" clId="{8B4E7EC8-DB7D-4415-B677-672F0F802407}" dt="2023-04-24T22:00:31.416" v="889" actId="478"/>
          <ac:spMkLst>
            <pc:docMk/>
            <pc:sldMk cId="804397159" sldId="264"/>
            <ac:spMk id="26" creationId="{F8639B45-79E1-BCBA-8809-143B7C541264}"/>
          </ac:spMkLst>
        </pc:spChg>
        <pc:spChg chg="mod">
          <ac:chgData name="Charis Chatzikyriakou" userId="a0410cad-e2b7-4ef7-b38a-176b710ce1cb" providerId="ADAL" clId="{8B4E7EC8-DB7D-4415-B677-672F0F802407}" dt="2023-04-24T22:09:46.376" v="1034" actId="20577"/>
          <ac:spMkLst>
            <pc:docMk/>
            <pc:sldMk cId="804397159" sldId="264"/>
            <ac:spMk id="30" creationId="{FE339745-E6A6-65C5-5C80-72412AB93BC8}"/>
          </ac:spMkLst>
        </pc:spChg>
        <pc:spChg chg="mod">
          <ac:chgData name="Charis Chatzikyriakou" userId="a0410cad-e2b7-4ef7-b38a-176b710ce1cb" providerId="ADAL" clId="{8B4E7EC8-DB7D-4415-B677-672F0F802407}" dt="2023-04-24T22:09:36.057" v="1027" actId="20577"/>
          <ac:spMkLst>
            <pc:docMk/>
            <pc:sldMk cId="804397159" sldId="264"/>
            <ac:spMk id="32" creationId="{9D4BAA54-0AF1-DB8B-E784-834529207C23}"/>
          </ac:spMkLst>
        </pc:spChg>
        <pc:spChg chg="mod">
          <ac:chgData name="Charis Chatzikyriakou" userId="a0410cad-e2b7-4ef7-b38a-176b710ce1cb" providerId="ADAL" clId="{8B4E7EC8-DB7D-4415-B677-672F0F802407}" dt="2023-04-24T22:09:42.952" v="1032" actId="20577"/>
          <ac:spMkLst>
            <pc:docMk/>
            <pc:sldMk cId="804397159" sldId="264"/>
            <ac:spMk id="34" creationId="{16A368B2-8B1E-2483-5479-E66856CBE471}"/>
          </ac:spMkLst>
        </pc:spChg>
        <pc:spChg chg="mod">
          <ac:chgData name="Charis Chatzikyriakou" userId="a0410cad-e2b7-4ef7-b38a-176b710ce1cb" providerId="ADAL" clId="{8B4E7EC8-DB7D-4415-B677-672F0F802407}" dt="2023-04-24T22:09:32.779" v="1025" actId="20577"/>
          <ac:spMkLst>
            <pc:docMk/>
            <pc:sldMk cId="804397159" sldId="264"/>
            <ac:spMk id="36" creationId="{1E12F94F-8888-930A-5E89-9A7039769108}"/>
          </ac:spMkLst>
        </pc:spChg>
        <pc:spChg chg="mod">
          <ac:chgData name="Charis Chatzikyriakou" userId="a0410cad-e2b7-4ef7-b38a-176b710ce1cb" providerId="ADAL" clId="{8B4E7EC8-DB7D-4415-B677-672F0F802407}" dt="2023-04-24T22:09:39.737" v="1029" actId="20577"/>
          <ac:spMkLst>
            <pc:docMk/>
            <pc:sldMk cId="804397159" sldId="264"/>
            <ac:spMk id="38" creationId="{9A639B1A-1E91-58E5-CC2F-C11254F61CAB}"/>
          </ac:spMkLst>
        </pc:spChg>
        <pc:spChg chg="mod">
          <ac:chgData name="Charis Chatzikyriakou" userId="a0410cad-e2b7-4ef7-b38a-176b710ce1cb" providerId="ADAL" clId="{8B4E7EC8-DB7D-4415-B677-672F0F802407}" dt="2023-04-24T22:14:27.723" v="1094" actId="1076"/>
          <ac:spMkLst>
            <pc:docMk/>
            <pc:sldMk cId="804397159" sldId="264"/>
            <ac:spMk id="45" creationId="{C9FA2810-3154-9571-2420-D74E282212FD}"/>
          </ac:spMkLst>
        </pc:spChg>
        <pc:spChg chg="mod">
          <ac:chgData name="Charis Chatzikyriakou" userId="a0410cad-e2b7-4ef7-b38a-176b710ce1cb" providerId="ADAL" clId="{8B4E7EC8-DB7D-4415-B677-672F0F802407}" dt="2023-04-24T22:15:38.395" v="1109" actId="1076"/>
          <ac:spMkLst>
            <pc:docMk/>
            <pc:sldMk cId="804397159" sldId="264"/>
            <ac:spMk id="47" creationId="{C0F1EB58-A16F-1480-F9DD-1DA913928C47}"/>
          </ac:spMkLst>
        </pc:spChg>
        <pc:spChg chg="mod">
          <ac:chgData name="Charis Chatzikyriakou" userId="a0410cad-e2b7-4ef7-b38a-176b710ce1cb" providerId="ADAL" clId="{8B4E7EC8-DB7D-4415-B677-672F0F802407}" dt="2023-04-24T22:15:06.957" v="1101" actId="1076"/>
          <ac:spMkLst>
            <pc:docMk/>
            <pc:sldMk cId="804397159" sldId="264"/>
            <ac:spMk id="49" creationId="{8EF71D58-9BA2-B7C8-577C-55FA439FA6DC}"/>
          </ac:spMkLst>
        </pc:spChg>
        <pc:spChg chg="mod">
          <ac:chgData name="Charis Chatzikyriakou" userId="a0410cad-e2b7-4ef7-b38a-176b710ce1cb" providerId="ADAL" clId="{8B4E7EC8-DB7D-4415-B677-672F0F802407}" dt="2023-04-24T22:15:49.751" v="1111" actId="1076"/>
          <ac:spMkLst>
            <pc:docMk/>
            <pc:sldMk cId="804397159" sldId="264"/>
            <ac:spMk id="51" creationId="{97667C9C-B54D-D255-9129-7FE74B9EE407}"/>
          </ac:spMkLst>
        </pc:spChg>
        <pc:spChg chg="mod">
          <ac:chgData name="Charis Chatzikyriakou" userId="a0410cad-e2b7-4ef7-b38a-176b710ce1cb" providerId="ADAL" clId="{8B4E7EC8-DB7D-4415-B677-672F0F802407}" dt="2023-04-24T22:15:16.099" v="1103" actId="1076"/>
          <ac:spMkLst>
            <pc:docMk/>
            <pc:sldMk cId="804397159" sldId="264"/>
            <ac:spMk id="52" creationId="{C86FBBE5-8693-C4C9-513A-0D7D6FC12A8B}"/>
          </ac:spMkLst>
        </pc:spChg>
        <pc:spChg chg="add mod">
          <ac:chgData name="Charis Chatzikyriakou" userId="a0410cad-e2b7-4ef7-b38a-176b710ce1cb" providerId="ADAL" clId="{8B4E7EC8-DB7D-4415-B677-672F0F802407}" dt="2023-04-24T22:17:02.912" v="1148" actId="20577"/>
          <ac:spMkLst>
            <pc:docMk/>
            <pc:sldMk cId="804397159" sldId="264"/>
            <ac:spMk id="55" creationId="{F7FF4649-68D0-84D8-1148-5CD690DF5FEA}"/>
          </ac:spMkLst>
        </pc:spChg>
        <pc:grpChg chg="add mod">
          <ac:chgData name="Charis Chatzikyriakou" userId="a0410cad-e2b7-4ef7-b38a-176b710ce1cb" providerId="ADAL" clId="{8B4E7EC8-DB7D-4415-B677-672F0F802407}" dt="2023-04-24T21:57:26.965" v="860" actId="1076"/>
          <ac:grpSpMkLst>
            <pc:docMk/>
            <pc:sldMk cId="804397159" sldId="264"/>
            <ac:grpSpMk id="5" creationId="{46E46D38-8CD3-847B-4AB6-0A934BF1814F}"/>
          </ac:grpSpMkLst>
        </pc:grpChg>
        <pc:grpChg chg="add del mod">
          <ac:chgData name="Charis Chatzikyriakou" userId="a0410cad-e2b7-4ef7-b38a-176b710ce1cb" providerId="ADAL" clId="{8B4E7EC8-DB7D-4415-B677-672F0F802407}" dt="2023-04-24T22:10:09.281" v="1037" actId="478"/>
          <ac:grpSpMkLst>
            <pc:docMk/>
            <pc:sldMk cId="804397159" sldId="264"/>
            <ac:grpSpMk id="6" creationId="{A0BCE08D-C2F0-E6AA-102D-57034A078FED}"/>
          </ac:grpSpMkLst>
        </pc:grpChg>
        <pc:grpChg chg="mod">
          <ac:chgData name="Charis Chatzikyriakou" userId="a0410cad-e2b7-4ef7-b38a-176b710ce1cb" providerId="ADAL" clId="{8B4E7EC8-DB7D-4415-B677-672F0F802407}" dt="2023-04-24T22:09:26.194" v="1023"/>
          <ac:grpSpMkLst>
            <pc:docMk/>
            <pc:sldMk cId="804397159" sldId="264"/>
            <ac:grpSpMk id="7" creationId="{6CAD7041-D750-7A99-AD2D-D223726C4221}"/>
          </ac:grpSpMkLst>
        </pc:grpChg>
        <pc:grpChg chg="mod">
          <ac:chgData name="Charis Chatzikyriakou" userId="a0410cad-e2b7-4ef7-b38a-176b710ce1cb" providerId="ADAL" clId="{8B4E7EC8-DB7D-4415-B677-672F0F802407}" dt="2023-04-24T22:09:26.194" v="1023"/>
          <ac:grpSpMkLst>
            <pc:docMk/>
            <pc:sldMk cId="804397159" sldId="264"/>
            <ac:grpSpMk id="11" creationId="{B20EF531-B489-921B-C258-CB50063B3469}"/>
          </ac:grpSpMkLst>
        </pc:grpChg>
        <pc:grpChg chg="del">
          <ac:chgData name="Charis Chatzikyriakou" userId="a0410cad-e2b7-4ef7-b38a-176b710ce1cb" providerId="ADAL" clId="{8B4E7EC8-DB7D-4415-B677-672F0F802407}" dt="2023-04-24T21:56:46.657" v="835" actId="478"/>
          <ac:grpSpMkLst>
            <pc:docMk/>
            <pc:sldMk cId="804397159" sldId="264"/>
            <ac:grpSpMk id="13" creationId="{7886C034-7452-AF38-B6F1-2DB94A88CD5B}"/>
          </ac:grpSpMkLst>
        </pc:grpChg>
        <pc:grpChg chg="mod">
          <ac:chgData name="Charis Chatzikyriakou" userId="a0410cad-e2b7-4ef7-b38a-176b710ce1cb" providerId="ADAL" clId="{8B4E7EC8-DB7D-4415-B677-672F0F802407}" dt="2023-04-24T22:09:26.194" v="1023"/>
          <ac:grpSpMkLst>
            <pc:docMk/>
            <pc:sldMk cId="804397159" sldId="264"/>
            <ac:grpSpMk id="27" creationId="{A54A272E-17DE-44F1-9285-B13B8D5B51D5}"/>
          </ac:grpSpMkLst>
        </pc:grpChg>
        <pc:grpChg chg="mod">
          <ac:chgData name="Charis Chatzikyriakou" userId="a0410cad-e2b7-4ef7-b38a-176b710ce1cb" providerId="ADAL" clId="{8B4E7EC8-DB7D-4415-B677-672F0F802407}" dt="2023-04-24T22:09:26.194" v="1023"/>
          <ac:grpSpMkLst>
            <pc:docMk/>
            <pc:sldMk cId="804397159" sldId="264"/>
            <ac:grpSpMk id="28" creationId="{82424F22-53D4-88C4-E2B8-1B05BBB08907}"/>
          </ac:grpSpMkLst>
        </pc:grpChg>
        <pc:grpChg chg="add mod">
          <ac:chgData name="Charis Chatzikyriakou" userId="a0410cad-e2b7-4ef7-b38a-176b710ce1cb" providerId="ADAL" clId="{8B4E7EC8-DB7D-4415-B677-672F0F802407}" dt="2023-04-24T22:17:13.769" v="1149" actId="1076"/>
          <ac:grpSpMkLst>
            <pc:docMk/>
            <pc:sldMk cId="804397159" sldId="264"/>
            <ac:grpSpMk id="39" creationId="{F8F8170C-055B-4DAC-67C2-93E1BEAD508B}"/>
          </ac:grpSpMkLst>
        </pc:grpChg>
        <pc:grpChg chg="mod">
          <ac:chgData name="Charis Chatzikyriakou" userId="a0410cad-e2b7-4ef7-b38a-176b710ce1cb" providerId="ADAL" clId="{8B4E7EC8-DB7D-4415-B677-672F0F802407}" dt="2023-04-24T22:10:37.908" v="1038"/>
          <ac:grpSpMkLst>
            <pc:docMk/>
            <pc:sldMk cId="804397159" sldId="264"/>
            <ac:grpSpMk id="41" creationId="{C4AC2B41-4958-A709-EDEE-F29B1341B255}"/>
          </ac:grpSpMkLst>
        </pc:grpChg>
        <pc:grpChg chg="mod">
          <ac:chgData name="Charis Chatzikyriakou" userId="a0410cad-e2b7-4ef7-b38a-176b710ce1cb" providerId="ADAL" clId="{8B4E7EC8-DB7D-4415-B677-672F0F802407}" dt="2023-04-24T22:10:37.908" v="1038"/>
          <ac:grpSpMkLst>
            <pc:docMk/>
            <pc:sldMk cId="804397159" sldId="264"/>
            <ac:grpSpMk id="42" creationId="{6E374DF6-7873-0DAD-A65F-7BBFF631B6D5}"/>
          </ac:grpSpMkLst>
        </pc:grpChg>
        <pc:grpChg chg="mod">
          <ac:chgData name="Charis Chatzikyriakou" userId="a0410cad-e2b7-4ef7-b38a-176b710ce1cb" providerId="ADAL" clId="{8B4E7EC8-DB7D-4415-B677-672F0F802407}" dt="2023-04-24T22:10:37.908" v="1038"/>
          <ac:grpSpMkLst>
            <pc:docMk/>
            <pc:sldMk cId="804397159" sldId="264"/>
            <ac:grpSpMk id="43" creationId="{36149EE2-BAB7-B8E8-2D17-DF38C8AA4378}"/>
          </ac:grpSpMkLst>
        </pc:grpChg>
        <pc:grpChg chg="mod">
          <ac:chgData name="Charis Chatzikyriakou" userId="a0410cad-e2b7-4ef7-b38a-176b710ce1cb" providerId="ADAL" clId="{8B4E7EC8-DB7D-4415-B677-672F0F802407}" dt="2023-04-24T22:10:37.908" v="1038"/>
          <ac:grpSpMkLst>
            <pc:docMk/>
            <pc:sldMk cId="804397159" sldId="264"/>
            <ac:grpSpMk id="44" creationId="{EDAD3314-0D02-387D-B4A0-A9D786964CC7}"/>
          </ac:grpSpMkLst>
        </pc:grpChg>
        <pc:picChg chg="del">
          <ac:chgData name="Charis Chatzikyriakou" userId="a0410cad-e2b7-4ef7-b38a-176b710ce1cb" providerId="ADAL" clId="{8B4E7EC8-DB7D-4415-B677-672F0F802407}" dt="2023-04-24T21:56:52.712" v="838" actId="478"/>
          <ac:picMkLst>
            <pc:docMk/>
            <pc:sldMk cId="804397159" sldId="264"/>
            <ac:picMk id="8" creationId="{06B1A909-86FD-DFC4-70F7-9C9EFB6DC8D2}"/>
          </ac:picMkLst>
        </pc:picChg>
        <pc:picChg chg="mod">
          <ac:chgData name="Charis Chatzikyriakou" userId="a0410cad-e2b7-4ef7-b38a-176b710ce1cb" providerId="ADAL" clId="{8B4E7EC8-DB7D-4415-B677-672F0F802407}" dt="2023-04-24T21:57:17.831" v="859" actId="164"/>
          <ac:picMkLst>
            <pc:docMk/>
            <pc:sldMk cId="804397159" sldId="264"/>
            <ac:picMk id="9" creationId="{35334BBF-110F-8F17-768D-144C51F1A416}"/>
          </ac:picMkLst>
        </pc:picChg>
        <pc:picChg chg="mod">
          <ac:chgData name="Charis Chatzikyriakou" userId="a0410cad-e2b7-4ef7-b38a-176b710ce1cb" providerId="ADAL" clId="{8B4E7EC8-DB7D-4415-B677-672F0F802407}" dt="2023-04-24T22:09:26.194" v="1023"/>
          <ac:picMkLst>
            <pc:docMk/>
            <pc:sldMk cId="804397159" sldId="264"/>
            <ac:picMk id="29" creationId="{FDF8F91C-0C97-8705-D2A8-4FF8B1C6FF86}"/>
          </ac:picMkLst>
        </pc:picChg>
        <pc:picChg chg="mod">
          <ac:chgData name="Charis Chatzikyriakou" userId="a0410cad-e2b7-4ef7-b38a-176b710ce1cb" providerId="ADAL" clId="{8B4E7EC8-DB7D-4415-B677-672F0F802407}" dt="2023-04-24T22:09:26.194" v="1023"/>
          <ac:picMkLst>
            <pc:docMk/>
            <pc:sldMk cId="804397159" sldId="264"/>
            <ac:picMk id="31" creationId="{6633F2B6-2390-A5C2-FE57-709EA4A6E8B1}"/>
          </ac:picMkLst>
        </pc:picChg>
        <pc:picChg chg="mod">
          <ac:chgData name="Charis Chatzikyriakou" userId="a0410cad-e2b7-4ef7-b38a-176b710ce1cb" providerId="ADAL" clId="{8B4E7EC8-DB7D-4415-B677-672F0F802407}" dt="2023-04-24T22:10:05.757" v="1036" actId="1076"/>
          <ac:picMkLst>
            <pc:docMk/>
            <pc:sldMk cId="804397159" sldId="264"/>
            <ac:picMk id="33" creationId="{BE95685B-155E-85C0-DC0F-B146752DFEB4}"/>
          </ac:picMkLst>
        </pc:picChg>
        <pc:picChg chg="mod">
          <ac:chgData name="Charis Chatzikyriakou" userId="a0410cad-e2b7-4ef7-b38a-176b710ce1cb" providerId="ADAL" clId="{8B4E7EC8-DB7D-4415-B677-672F0F802407}" dt="2023-04-24T22:09:26.194" v="1023"/>
          <ac:picMkLst>
            <pc:docMk/>
            <pc:sldMk cId="804397159" sldId="264"/>
            <ac:picMk id="35" creationId="{AC2B39D2-E2EF-D3DB-25CB-650B89BF7425}"/>
          </ac:picMkLst>
        </pc:picChg>
        <pc:picChg chg="mod">
          <ac:chgData name="Charis Chatzikyriakou" userId="a0410cad-e2b7-4ef7-b38a-176b710ce1cb" providerId="ADAL" clId="{8B4E7EC8-DB7D-4415-B677-672F0F802407}" dt="2023-04-24T22:09:26.194" v="1023"/>
          <ac:picMkLst>
            <pc:docMk/>
            <pc:sldMk cId="804397159" sldId="264"/>
            <ac:picMk id="37" creationId="{F603492E-E84A-A00B-6CB7-36D8F412BB3A}"/>
          </ac:picMkLst>
        </pc:picChg>
        <pc:picChg chg="mod">
          <ac:chgData name="Charis Chatzikyriakou" userId="a0410cad-e2b7-4ef7-b38a-176b710ce1cb" providerId="ADAL" clId="{8B4E7EC8-DB7D-4415-B677-672F0F802407}" dt="2023-04-24T22:16:23.287" v="1118" actId="14100"/>
          <ac:picMkLst>
            <pc:docMk/>
            <pc:sldMk cId="804397159" sldId="264"/>
            <ac:picMk id="40" creationId="{D0AB0DDA-61D3-4FCD-F833-8FCEABD87EA9}"/>
          </ac:picMkLst>
        </pc:picChg>
        <pc:picChg chg="mod">
          <ac:chgData name="Charis Chatzikyriakou" userId="a0410cad-e2b7-4ef7-b38a-176b710ce1cb" providerId="ADAL" clId="{8B4E7EC8-DB7D-4415-B677-672F0F802407}" dt="2023-04-24T22:16:06.179" v="1116" actId="1076"/>
          <ac:picMkLst>
            <pc:docMk/>
            <pc:sldMk cId="804397159" sldId="264"/>
            <ac:picMk id="46" creationId="{AA86F7EB-2307-1C95-4C33-187EB5BBCA22}"/>
          </ac:picMkLst>
        </pc:picChg>
        <pc:picChg chg="mod">
          <ac:chgData name="Charis Chatzikyriakou" userId="a0410cad-e2b7-4ef7-b38a-176b710ce1cb" providerId="ADAL" clId="{8B4E7EC8-DB7D-4415-B677-672F0F802407}" dt="2023-04-24T22:14:54.333" v="1098" actId="1076"/>
          <ac:picMkLst>
            <pc:docMk/>
            <pc:sldMk cId="804397159" sldId="264"/>
            <ac:picMk id="48" creationId="{0024B644-F328-765C-075A-AD59FBF1BF74}"/>
          </ac:picMkLst>
        </pc:picChg>
        <pc:picChg chg="mod">
          <ac:chgData name="Charis Chatzikyriakou" userId="a0410cad-e2b7-4ef7-b38a-176b710ce1cb" providerId="ADAL" clId="{8B4E7EC8-DB7D-4415-B677-672F0F802407}" dt="2023-04-24T22:15:45.636" v="1110" actId="1076"/>
          <ac:picMkLst>
            <pc:docMk/>
            <pc:sldMk cId="804397159" sldId="264"/>
            <ac:picMk id="50" creationId="{A2A6FF58-D36C-EBC2-5B0C-DC2F90BC5B57}"/>
          </ac:picMkLst>
        </pc:picChg>
        <pc:picChg chg="mod">
          <ac:chgData name="Charis Chatzikyriakou" userId="a0410cad-e2b7-4ef7-b38a-176b710ce1cb" providerId="ADAL" clId="{8B4E7EC8-DB7D-4415-B677-672F0F802407}" dt="2023-04-24T22:16:16.775" v="1117" actId="1076"/>
          <ac:picMkLst>
            <pc:docMk/>
            <pc:sldMk cId="804397159" sldId="264"/>
            <ac:picMk id="53" creationId="{11869E61-8FEB-4DB1-2F96-F0FF25BAC4DB}"/>
          </ac:picMkLst>
        </pc:picChg>
      </pc:sldChg>
      <pc:sldChg chg="addSp delSp modSp mod">
        <pc:chgData name="Charis Chatzikyriakou" userId="a0410cad-e2b7-4ef7-b38a-176b710ce1cb" providerId="ADAL" clId="{8B4E7EC8-DB7D-4415-B677-672F0F802407}" dt="2023-04-24T22:32:01.911" v="1271" actId="1076"/>
        <pc:sldMkLst>
          <pc:docMk/>
          <pc:sldMk cId="0" sldId="265"/>
        </pc:sldMkLst>
        <pc:spChg chg="add mod">
          <ac:chgData name="Charis Chatzikyriakou" userId="a0410cad-e2b7-4ef7-b38a-176b710ce1cb" providerId="ADAL" clId="{8B4E7EC8-DB7D-4415-B677-672F0F802407}" dt="2023-04-24T20:33:52.368" v="138"/>
          <ac:spMkLst>
            <pc:docMk/>
            <pc:sldMk cId="0" sldId="265"/>
            <ac:spMk id="2" creationId="{8F9E0BA7-4F66-48DC-F6C7-BA249B2B84EB}"/>
          </ac:spMkLst>
        </pc:spChg>
        <pc:spChg chg="add del mod">
          <ac:chgData name="Charis Chatzikyriakou" userId="a0410cad-e2b7-4ef7-b38a-176b710ce1cb" providerId="ADAL" clId="{8B4E7EC8-DB7D-4415-B677-672F0F802407}" dt="2023-04-24T20:34:04.595" v="141" actId="478"/>
          <ac:spMkLst>
            <pc:docMk/>
            <pc:sldMk cId="0" sldId="265"/>
            <ac:spMk id="4" creationId="{272C1BE2-5BC6-CEA4-A533-B67ABCAC8145}"/>
          </ac:spMkLst>
        </pc:spChg>
        <pc:spChg chg="add mod">
          <ac:chgData name="Charis Chatzikyriakou" userId="a0410cad-e2b7-4ef7-b38a-176b710ce1cb" providerId="ADAL" clId="{8B4E7EC8-DB7D-4415-B677-672F0F802407}" dt="2023-04-24T20:34:26.824" v="148" actId="1076"/>
          <ac:spMkLst>
            <pc:docMk/>
            <pc:sldMk cId="0" sldId="265"/>
            <ac:spMk id="5" creationId="{FCA23292-DE39-DBBB-61D0-AB4E4DBF6821}"/>
          </ac:spMkLst>
        </pc:spChg>
        <pc:spChg chg="add mod">
          <ac:chgData name="Charis Chatzikyriakou" userId="a0410cad-e2b7-4ef7-b38a-176b710ce1cb" providerId="ADAL" clId="{8B4E7EC8-DB7D-4415-B677-672F0F802407}" dt="2023-04-24T22:31:56.596" v="1270" actId="164"/>
          <ac:spMkLst>
            <pc:docMk/>
            <pc:sldMk cId="0" sldId="265"/>
            <ac:spMk id="16" creationId="{256594F3-2EB7-039B-D67E-9E545F706B6D}"/>
          </ac:spMkLst>
        </pc:spChg>
        <pc:spChg chg="add mod">
          <ac:chgData name="Charis Chatzikyriakou" userId="a0410cad-e2b7-4ef7-b38a-176b710ce1cb" providerId="ADAL" clId="{8B4E7EC8-DB7D-4415-B677-672F0F802407}" dt="2023-04-24T22:31:56.596" v="1270" actId="164"/>
          <ac:spMkLst>
            <pc:docMk/>
            <pc:sldMk cId="0" sldId="265"/>
            <ac:spMk id="18" creationId="{E31D71D6-3C2E-03EF-90C5-B4C5B550A323}"/>
          </ac:spMkLst>
        </pc:spChg>
        <pc:spChg chg="add mod">
          <ac:chgData name="Charis Chatzikyriakou" userId="a0410cad-e2b7-4ef7-b38a-176b710ce1cb" providerId="ADAL" clId="{8B4E7EC8-DB7D-4415-B677-672F0F802407}" dt="2023-04-24T22:31:56.596" v="1270" actId="164"/>
          <ac:spMkLst>
            <pc:docMk/>
            <pc:sldMk cId="0" sldId="265"/>
            <ac:spMk id="20" creationId="{E4EF7F88-8907-AD76-3CB3-561D067C2893}"/>
          </ac:spMkLst>
        </pc:spChg>
        <pc:spChg chg="add mod">
          <ac:chgData name="Charis Chatzikyriakou" userId="a0410cad-e2b7-4ef7-b38a-176b710ce1cb" providerId="ADAL" clId="{8B4E7EC8-DB7D-4415-B677-672F0F802407}" dt="2023-04-24T22:31:56.596" v="1270" actId="164"/>
          <ac:spMkLst>
            <pc:docMk/>
            <pc:sldMk cId="0" sldId="265"/>
            <ac:spMk id="22" creationId="{9B55A56A-981D-558E-AC01-2FBFAD6954E3}"/>
          </ac:spMkLst>
        </pc:spChg>
        <pc:spChg chg="mod topLvl">
          <ac:chgData name="Charis Chatzikyriakou" userId="a0410cad-e2b7-4ef7-b38a-176b710ce1cb" providerId="ADAL" clId="{8B4E7EC8-DB7D-4415-B677-672F0F802407}" dt="2023-04-24T22:29:18.139" v="1240" actId="165"/>
          <ac:spMkLst>
            <pc:docMk/>
            <pc:sldMk cId="0" sldId="265"/>
            <ac:spMk id="202" creationId="{00000000-0000-0000-0000-000000000000}"/>
          </ac:spMkLst>
        </pc:spChg>
        <pc:spChg chg="del mod topLvl">
          <ac:chgData name="Charis Chatzikyriakou" userId="a0410cad-e2b7-4ef7-b38a-176b710ce1cb" providerId="ADAL" clId="{8B4E7EC8-DB7D-4415-B677-672F0F802407}" dt="2023-04-24T22:31:50.408" v="1269" actId="478"/>
          <ac:spMkLst>
            <pc:docMk/>
            <pc:sldMk cId="0" sldId="265"/>
            <ac:spMk id="209" creationId="{00000000-0000-0000-0000-000000000000}"/>
          </ac:spMkLst>
        </pc:spChg>
        <pc:spChg chg="del">
          <ac:chgData name="Charis Chatzikyriakou" userId="a0410cad-e2b7-4ef7-b38a-176b710ce1cb" providerId="ADAL" clId="{8B4E7EC8-DB7D-4415-B677-672F0F802407}" dt="2023-04-24T20:33:52.052" v="137" actId="478"/>
          <ac:spMkLst>
            <pc:docMk/>
            <pc:sldMk cId="0" sldId="265"/>
            <ac:spMk id="210" creationId="{00000000-0000-0000-0000-000000000000}"/>
          </ac:spMkLst>
        </pc:spChg>
        <pc:spChg chg="del">
          <ac:chgData name="Charis Chatzikyriakou" userId="a0410cad-e2b7-4ef7-b38a-176b710ce1cb" providerId="ADAL" clId="{8B4E7EC8-DB7D-4415-B677-672F0F802407}" dt="2023-04-24T20:34:02.430" v="139" actId="478"/>
          <ac:spMkLst>
            <pc:docMk/>
            <pc:sldMk cId="0" sldId="265"/>
            <ac:spMk id="211" creationId="{00000000-0000-0000-0000-000000000000}"/>
          </ac:spMkLst>
        </pc:spChg>
        <pc:grpChg chg="add del mod">
          <ac:chgData name="Charis Chatzikyriakou" userId="a0410cad-e2b7-4ef7-b38a-176b710ce1cb" providerId="ADAL" clId="{8B4E7EC8-DB7D-4415-B677-672F0F802407}" dt="2023-04-24T22:29:12.863" v="1239" actId="165"/>
          <ac:grpSpMkLst>
            <pc:docMk/>
            <pc:sldMk cId="0" sldId="265"/>
            <ac:grpSpMk id="11" creationId="{776152FE-8553-5520-AB00-D228BFB674C7}"/>
          </ac:grpSpMkLst>
        </pc:grpChg>
        <pc:grpChg chg="add mod">
          <ac:chgData name="Charis Chatzikyriakou" userId="a0410cad-e2b7-4ef7-b38a-176b710ce1cb" providerId="ADAL" clId="{8B4E7EC8-DB7D-4415-B677-672F0F802407}" dt="2023-04-24T22:32:01.911" v="1271" actId="1076"/>
          <ac:grpSpMkLst>
            <pc:docMk/>
            <pc:sldMk cId="0" sldId="265"/>
            <ac:grpSpMk id="23" creationId="{21F3E4A2-D4AB-8E18-6595-1F515CD0002F}"/>
          </ac:grpSpMkLst>
        </pc:grpChg>
        <pc:grpChg chg="del mod topLvl">
          <ac:chgData name="Charis Chatzikyriakou" userId="a0410cad-e2b7-4ef7-b38a-176b710ce1cb" providerId="ADAL" clId="{8B4E7EC8-DB7D-4415-B677-672F0F802407}" dt="2023-04-24T22:29:18.139" v="1240" actId="165"/>
          <ac:grpSpMkLst>
            <pc:docMk/>
            <pc:sldMk cId="0" sldId="265"/>
            <ac:grpSpMk id="201" creationId="{00000000-0000-0000-0000-000000000000}"/>
          </ac:grpSpMkLst>
        </pc:grpChg>
        <pc:grpChg chg="del mod topLvl">
          <ac:chgData name="Charis Chatzikyriakou" userId="a0410cad-e2b7-4ef7-b38a-176b710ce1cb" providerId="ADAL" clId="{8B4E7EC8-DB7D-4415-B677-672F0F802407}" dt="2023-04-24T22:29:23.759" v="1241" actId="165"/>
          <ac:grpSpMkLst>
            <pc:docMk/>
            <pc:sldMk cId="0" sldId="265"/>
            <ac:grpSpMk id="203" creationId="{00000000-0000-0000-0000-000000000000}"/>
          </ac:grpSpMkLst>
        </pc:grpChg>
        <pc:grpChg chg="del mod topLvl">
          <ac:chgData name="Charis Chatzikyriakou" userId="a0410cad-e2b7-4ef7-b38a-176b710ce1cb" providerId="ADAL" clId="{8B4E7EC8-DB7D-4415-B677-672F0F802407}" dt="2023-04-24T22:29:28.301" v="1242" actId="165"/>
          <ac:grpSpMkLst>
            <pc:docMk/>
            <pc:sldMk cId="0" sldId="265"/>
            <ac:grpSpMk id="204" creationId="{00000000-0000-0000-0000-000000000000}"/>
          </ac:grpSpMkLst>
        </pc:grpChg>
        <pc:grpChg chg="del">
          <ac:chgData name="Charis Chatzikyriakou" userId="a0410cad-e2b7-4ef7-b38a-176b710ce1cb" providerId="ADAL" clId="{8B4E7EC8-DB7D-4415-B677-672F0F802407}" dt="2023-04-24T22:28:24.072" v="1232" actId="21"/>
          <ac:grpSpMkLst>
            <pc:docMk/>
            <pc:sldMk cId="0" sldId="265"/>
            <ac:grpSpMk id="205" creationId="{00000000-0000-0000-0000-000000000000}"/>
          </ac:grpSpMkLst>
        </pc:grpChg>
        <pc:graphicFrameChg chg="add del mod modGraphic">
          <ac:chgData name="Charis Chatzikyriakou" userId="a0410cad-e2b7-4ef7-b38a-176b710ce1cb" providerId="ADAL" clId="{8B4E7EC8-DB7D-4415-B677-672F0F802407}" dt="2023-04-24T22:28:44.969" v="1236" actId="478"/>
          <ac:graphicFrameMkLst>
            <pc:docMk/>
            <pc:sldMk cId="0" sldId="265"/>
            <ac:graphicFrameMk id="12" creationId="{8898A1E1-A29D-8A53-E695-8A4328849BD8}"/>
          </ac:graphicFrameMkLst>
        </pc:graphicFrameChg>
        <pc:picChg chg="add del mod">
          <ac:chgData name="Charis Chatzikyriakou" userId="a0410cad-e2b7-4ef7-b38a-176b710ce1cb" providerId="ADAL" clId="{8B4E7EC8-DB7D-4415-B677-672F0F802407}" dt="2023-04-24T22:23:38.723" v="1184" actId="478"/>
          <ac:picMkLst>
            <pc:docMk/>
            <pc:sldMk cId="0" sldId="265"/>
            <ac:picMk id="7" creationId="{24D69D74-4A19-185B-1BCE-BFBE67265691}"/>
          </ac:picMkLst>
        </pc:picChg>
        <pc:picChg chg="add del mod modCrop">
          <ac:chgData name="Charis Chatzikyriakou" userId="a0410cad-e2b7-4ef7-b38a-176b710ce1cb" providerId="ADAL" clId="{8B4E7EC8-DB7D-4415-B677-672F0F802407}" dt="2023-04-24T22:24:18.098" v="1192" actId="21"/>
          <ac:picMkLst>
            <pc:docMk/>
            <pc:sldMk cId="0" sldId="265"/>
            <ac:picMk id="9" creationId="{59928265-943B-2675-9FD8-C3C2B01B4CCE}"/>
          </ac:picMkLst>
        </pc:picChg>
        <pc:picChg chg="add mod topLvl">
          <ac:chgData name="Charis Chatzikyriakou" userId="a0410cad-e2b7-4ef7-b38a-176b710ce1cb" providerId="ADAL" clId="{8B4E7EC8-DB7D-4415-B677-672F0F802407}" dt="2023-04-24T22:31:56.596" v="1270" actId="164"/>
          <ac:picMkLst>
            <pc:docMk/>
            <pc:sldMk cId="0" sldId="265"/>
            <ac:picMk id="10" creationId="{FAEFA092-D78F-8736-1B8E-4264611E6625}"/>
          </ac:picMkLst>
        </pc:picChg>
        <pc:picChg chg="add del mod">
          <ac:chgData name="Charis Chatzikyriakou" userId="a0410cad-e2b7-4ef7-b38a-176b710ce1cb" providerId="ADAL" clId="{8B4E7EC8-DB7D-4415-B677-672F0F802407}" dt="2023-04-24T22:31:56.596" v="1270" actId="164"/>
          <ac:picMkLst>
            <pc:docMk/>
            <pc:sldMk cId="0" sldId="265"/>
            <ac:picMk id="13" creationId="{4491333F-515A-6908-444F-E7FD401C56AF}"/>
          </ac:picMkLst>
        </pc:picChg>
        <pc:picChg chg="add del mod">
          <ac:chgData name="Charis Chatzikyriakou" userId="a0410cad-e2b7-4ef7-b38a-176b710ce1cb" providerId="ADAL" clId="{8B4E7EC8-DB7D-4415-B677-672F0F802407}" dt="2023-04-24T22:28:37.420" v="1235" actId="478"/>
          <ac:picMkLst>
            <pc:docMk/>
            <pc:sldMk cId="0" sldId="265"/>
            <ac:picMk id="14" creationId="{62F9C949-39D8-D143-5133-A2901636960E}"/>
          </ac:picMkLst>
        </pc:picChg>
        <pc:picChg chg="del">
          <ac:chgData name="Charis Chatzikyriakou" userId="a0410cad-e2b7-4ef7-b38a-176b710ce1cb" providerId="ADAL" clId="{8B4E7EC8-DB7D-4415-B677-672F0F802407}" dt="2023-04-24T22:28:24.072" v="1232" actId="21"/>
          <ac:picMkLst>
            <pc:docMk/>
            <pc:sldMk cId="0" sldId="265"/>
            <ac:picMk id="206" creationId="{00000000-0000-0000-0000-000000000000}"/>
          </ac:picMkLst>
        </pc:picChg>
        <pc:picChg chg="mod topLvl">
          <ac:chgData name="Charis Chatzikyriakou" userId="a0410cad-e2b7-4ef7-b38a-176b710ce1cb" providerId="ADAL" clId="{8B4E7EC8-DB7D-4415-B677-672F0F802407}" dt="2023-04-24T22:31:56.596" v="1270" actId="164"/>
          <ac:picMkLst>
            <pc:docMk/>
            <pc:sldMk cId="0" sldId="265"/>
            <ac:picMk id="207" creationId="{00000000-0000-0000-0000-000000000000}"/>
          </ac:picMkLst>
        </pc:picChg>
        <pc:picChg chg="mod topLvl">
          <ac:chgData name="Charis Chatzikyriakou" userId="a0410cad-e2b7-4ef7-b38a-176b710ce1cb" providerId="ADAL" clId="{8B4E7EC8-DB7D-4415-B677-672F0F802407}" dt="2023-04-24T22:31:56.596" v="1270" actId="164"/>
          <ac:picMkLst>
            <pc:docMk/>
            <pc:sldMk cId="0" sldId="265"/>
            <ac:picMk id="208" creationId="{00000000-0000-0000-0000-000000000000}"/>
          </ac:picMkLst>
        </pc:picChg>
      </pc:sldChg>
      <pc:sldChg chg="del">
        <pc:chgData name="Charis Chatzikyriakou" userId="a0410cad-e2b7-4ef7-b38a-176b710ce1cb" providerId="ADAL" clId="{8B4E7EC8-DB7D-4415-B677-672F0F802407}" dt="2023-04-24T21:00:59.459" v="494" actId="2696"/>
        <pc:sldMkLst>
          <pc:docMk/>
          <pc:sldMk cId="0" sldId="267"/>
        </pc:sldMkLst>
      </pc:sldChg>
      <pc:sldChg chg="addSp delSp modSp mod ord">
        <pc:chgData name="Charis Chatzikyriakou" userId="a0410cad-e2b7-4ef7-b38a-176b710ce1cb" providerId="ADAL" clId="{8B4E7EC8-DB7D-4415-B677-672F0F802407}" dt="2023-04-25T08:13:06.824" v="1862"/>
        <pc:sldMkLst>
          <pc:docMk/>
          <pc:sldMk cId="0" sldId="268"/>
        </pc:sldMkLst>
        <pc:spChg chg="add mod">
          <ac:chgData name="Charis Chatzikyriakou" userId="a0410cad-e2b7-4ef7-b38a-176b710ce1cb" providerId="ADAL" clId="{8B4E7EC8-DB7D-4415-B677-672F0F802407}" dt="2023-04-25T08:13:06.824" v="1862"/>
          <ac:spMkLst>
            <pc:docMk/>
            <pc:sldMk cId="0" sldId="268"/>
            <ac:spMk id="3" creationId="{A69D8A77-4746-EBDA-4D0E-BE9AF6388D26}"/>
          </ac:spMkLst>
        </pc:spChg>
        <pc:spChg chg="add mod">
          <ac:chgData name="Charis Chatzikyriakou" userId="a0410cad-e2b7-4ef7-b38a-176b710ce1cb" providerId="ADAL" clId="{8B4E7EC8-DB7D-4415-B677-672F0F802407}" dt="2023-04-24T20:54:48.700" v="353" actId="404"/>
          <ac:spMkLst>
            <pc:docMk/>
            <pc:sldMk cId="0" sldId="268"/>
            <ac:spMk id="15" creationId="{12B26391-58FC-25E8-7744-646AE58E9EC3}"/>
          </ac:spMkLst>
        </pc:spChg>
        <pc:spChg chg="add mod">
          <ac:chgData name="Charis Chatzikyriakou" userId="a0410cad-e2b7-4ef7-b38a-176b710ce1cb" providerId="ADAL" clId="{8B4E7EC8-DB7D-4415-B677-672F0F802407}" dt="2023-04-24T20:48:46.636" v="305" actId="164"/>
          <ac:spMkLst>
            <pc:docMk/>
            <pc:sldMk cId="0" sldId="268"/>
            <ac:spMk id="18" creationId="{D2628840-28B7-7F74-B464-678F4C64CCCB}"/>
          </ac:spMkLst>
        </pc:spChg>
        <pc:spChg chg="add mod">
          <ac:chgData name="Charis Chatzikyriakou" userId="a0410cad-e2b7-4ef7-b38a-176b710ce1cb" providerId="ADAL" clId="{8B4E7EC8-DB7D-4415-B677-672F0F802407}" dt="2023-04-24T20:48:46.636" v="305" actId="164"/>
          <ac:spMkLst>
            <pc:docMk/>
            <pc:sldMk cId="0" sldId="268"/>
            <ac:spMk id="23" creationId="{6E7D3B8B-6286-101C-6641-98FFE76563F7}"/>
          </ac:spMkLst>
        </pc:spChg>
        <pc:spChg chg="mod">
          <ac:chgData name="Charis Chatzikyriakou" userId="a0410cad-e2b7-4ef7-b38a-176b710ce1cb" providerId="ADAL" clId="{8B4E7EC8-DB7D-4415-B677-672F0F802407}" dt="2023-04-24T20:54:55.557" v="354" actId="404"/>
          <ac:spMkLst>
            <pc:docMk/>
            <pc:sldMk cId="0" sldId="268"/>
            <ac:spMk id="26" creationId="{941A20C6-D7BB-1AEB-D2B0-A07CFDD4826A}"/>
          </ac:spMkLst>
        </pc:spChg>
        <pc:spChg chg="mod">
          <ac:chgData name="Charis Chatzikyriakou" userId="a0410cad-e2b7-4ef7-b38a-176b710ce1cb" providerId="ADAL" clId="{8B4E7EC8-DB7D-4415-B677-672F0F802407}" dt="2023-04-24T20:49:21.894" v="310" actId="3626"/>
          <ac:spMkLst>
            <pc:docMk/>
            <pc:sldMk cId="0" sldId="268"/>
            <ac:spMk id="28" creationId="{FE74BCC4-7BF8-0136-EEDF-AB446EBD5127}"/>
          </ac:spMkLst>
        </pc:spChg>
        <pc:spChg chg="del mod">
          <ac:chgData name="Charis Chatzikyriakou" userId="a0410cad-e2b7-4ef7-b38a-176b710ce1cb" providerId="ADAL" clId="{8B4E7EC8-DB7D-4415-B677-672F0F802407}" dt="2023-04-24T20:50:11.893" v="312" actId="478"/>
          <ac:spMkLst>
            <pc:docMk/>
            <pc:sldMk cId="0" sldId="268"/>
            <ac:spMk id="30" creationId="{5DC7EFF1-0A8F-A8EB-E53F-8C183F2B314E}"/>
          </ac:spMkLst>
        </pc:spChg>
        <pc:spChg chg="mod">
          <ac:chgData name="Charis Chatzikyriakou" userId="a0410cad-e2b7-4ef7-b38a-176b710ce1cb" providerId="ADAL" clId="{8B4E7EC8-DB7D-4415-B677-672F0F802407}" dt="2023-04-24T20:54:15.609" v="331" actId="1076"/>
          <ac:spMkLst>
            <pc:docMk/>
            <pc:sldMk cId="0" sldId="268"/>
            <ac:spMk id="32" creationId="{F45B877D-6F93-17E4-D008-ED9382001315}"/>
          </ac:spMkLst>
        </pc:spChg>
        <pc:spChg chg="mod">
          <ac:chgData name="Charis Chatzikyriakou" userId="a0410cad-e2b7-4ef7-b38a-176b710ce1cb" providerId="ADAL" clId="{8B4E7EC8-DB7D-4415-B677-672F0F802407}" dt="2023-04-24T20:54:30.680" v="351" actId="1038"/>
          <ac:spMkLst>
            <pc:docMk/>
            <pc:sldMk cId="0" sldId="268"/>
            <ac:spMk id="34" creationId="{5B6BE04B-7113-1CAA-6979-53CF273EEDFA}"/>
          </ac:spMkLst>
        </pc:spChg>
        <pc:spChg chg="mod">
          <ac:chgData name="Charis Chatzikyriakou" userId="a0410cad-e2b7-4ef7-b38a-176b710ce1cb" providerId="ADAL" clId="{8B4E7EC8-DB7D-4415-B677-672F0F802407}" dt="2023-04-24T20:54:30.680" v="351" actId="1038"/>
          <ac:spMkLst>
            <pc:docMk/>
            <pc:sldMk cId="0" sldId="268"/>
            <ac:spMk id="36" creationId="{EF09CED3-6503-CBE6-C328-FB007D7B10D6}"/>
          </ac:spMkLst>
        </pc:spChg>
        <pc:spChg chg="mod">
          <ac:chgData name="Charis Chatzikyriakou" userId="a0410cad-e2b7-4ef7-b38a-176b710ce1cb" providerId="ADAL" clId="{8B4E7EC8-DB7D-4415-B677-672F0F802407}" dt="2023-04-24T20:55:06.846" v="355" actId="404"/>
          <ac:spMkLst>
            <pc:docMk/>
            <pc:sldMk cId="0" sldId="268"/>
            <ac:spMk id="38" creationId="{E81A2F40-4AEA-2217-A48A-587261A026E7}"/>
          </ac:spMkLst>
        </pc:spChg>
        <pc:spChg chg="mod">
          <ac:chgData name="Charis Chatzikyriakou" userId="a0410cad-e2b7-4ef7-b38a-176b710ce1cb" providerId="ADAL" clId="{8B4E7EC8-DB7D-4415-B677-672F0F802407}" dt="2023-04-24T20:52:56.785" v="325" actId="3626"/>
          <ac:spMkLst>
            <pc:docMk/>
            <pc:sldMk cId="0" sldId="268"/>
            <ac:spMk id="40" creationId="{E01710D7-971E-1C08-7907-640466639175}"/>
          </ac:spMkLst>
        </pc:spChg>
        <pc:spChg chg="mod">
          <ac:chgData name="Charis Chatzikyriakou" userId="a0410cad-e2b7-4ef7-b38a-176b710ce1cb" providerId="ADAL" clId="{8B4E7EC8-DB7D-4415-B677-672F0F802407}" dt="2023-04-24T20:53:00.050" v="326" actId="3626"/>
          <ac:spMkLst>
            <pc:docMk/>
            <pc:sldMk cId="0" sldId="268"/>
            <ac:spMk id="42" creationId="{F0FBFCD2-EC2D-F06C-D8C2-449A79DCE352}"/>
          </ac:spMkLst>
        </pc:spChg>
        <pc:spChg chg="add mod">
          <ac:chgData name="Charis Chatzikyriakou" userId="a0410cad-e2b7-4ef7-b38a-176b710ce1cb" providerId="ADAL" clId="{8B4E7EC8-DB7D-4415-B677-672F0F802407}" dt="2023-04-24T20:55:22.681" v="357" actId="571"/>
          <ac:spMkLst>
            <pc:docMk/>
            <pc:sldMk cId="0" sldId="268"/>
            <ac:spMk id="44" creationId="{3562BA0A-7776-4386-B1C1-A892DCB2F4FE}"/>
          </ac:spMkLst>
        </pc:spChg>
        <pc:spChg chg="mod">
          <ac:chgData name="Charis Chatzikyriakou" userId="a0410cad-e2b7-4ef7-b38a-176b710ce1cb" providerId="ADAL" clId="{8B4E7EC8-DB7D-4415-B677-672F0F802407}" dt="2023-04-24T21:00:00.150" v="493" actId="27636"/>
          <ac:spMkLst>
            <pc:docMk/>
            <pc:sldMk cId="0" sldId="268"/>
            <ac:spMk id="99" creationId="{00000000-0000-0000-0000-000000000000}"/>
          </ac:spMkLst>
        </pc:spChg>
        <pc:spChg chg="del">
          <ac:chgData name="Charis Chatzikyriakou" userId="a0410cad-e2b7-4ef7-b38a-176b710ce1cb" providerId="ADAL" clId="{8B4E7EC8-DB7D-4415-B677-672F0F802407}" dt="2023-04-25T08:13:06.534" v="1861" actId="478"/>
          <ac:spMkLst>
            <pc:docMk/>
            <pc:sldMk cId="0" sldId="268"/>
            <ac:spMk id="100" creationId="{00000000-0000-0000-0000-000000000000}"/>
          </ac:spMkLst>
        </pc:spChg>
        <pc:grpChg chg="add mod">
          <ac:chgData name="Charis Chatzikyriakou" userId="a0410cad-e2b7-4ef7-b38a-176b710ce1cb" providerId="ADAL" clId="{8B4E7EC8-DB7D-4415-B677-672F0F802407}" dt="2023-04-24T20:55:41.190" v="359" actId="164"/>
          <ac:grpSpMkLst>
            <pc:docMk/>
            <pc:sldMk cId="0" sldId="268"/>
            <ac:grpSpMk id="24" creationId="{32DE2C03-E168-90B2-A1F4-251DAD1B77E9}"/>
          </ac:grpSpMkLst>
        </pc:grpChg>
        <pc:grpChg chg="add mod">
          <ac:chgData name="Charis Chatzikyriakou" userId="a0410cad-e2b7-4ef7-b38a-176b710ce1cb" providerId="ADAL" clId="{8B4E7EC8-DB7D-4415-B677-672F0F802407}" dt="2023-04-24T20:55:49.458" v="360" actId="164"/>
          <ac:grpSpMkLst>
            <pc:docMk/>
            <pc:sldMk cId="0" sldId="268"/>
            <ac:grpSpMk id="25" creationId="{F5631C42-F7DF-73E5-A4B2-1D97477E51F1}"/>
          </ac:grpSpMkLst>
        </pc:grpChg>
        <pc:grpChg chg="add mod">
          <ac:chgData name="Charis Chatzikyriakou" userId="a0410cad-e2b7-4ef7-b38a-176b710ce1cb" providerId="ADAL" clId="{8B4E7EC8-DB7D-4415-B677-672F0F802407}" dt="2023-04-24T20:54:04.549" v="330" actId="164"/>
          <ac:grpSpMkLst>
            <pc:docMk/>
            <pc:sldMk cId="0" sldId="268"/>
            <ac:grpSpMk id="31" creationId="{F7D3F1FC-D9D2-0AA2-F721-4C665841F984}"/>
          </ac:grpSpMkLst>
        </pc:grpChg>
        <pc:grpChg chg="add mod">
          <ac:chgData name="Charis Chatzikyriakou" userId="a0410cad-e2b7-4ef7-b38a-176b710ce1cb" providerId="ADAL" clId="{8B4E7EC8-DB7D-4415-B677-672F0F802407}" dt="2023-04-24T20:55:55.549" v="361" actId="164"/>
          <ac:grpSpMkLst>
            <pc:docMk/>
            <pc:sldMk cId="0" sldId="268"/>
            <ac:grpSpMk id="37" creationId="{D1B61A7C-9748-3A74-C9F7-4BAF6223F037}"/>
          </ac:grpSpMkLst>
        </pc:grpChg>
        <pc:grpChg chg="add mod">
          <ac:chgData name="Charis Chatzikyriakou" userId="a0410cad-e2b7-4ef7-b38a-176b710ce1cb" providerId="ADAL" clId="{8B4E7EC8-DB7D-4415-B677-672F0F802407}" dt="2023-04-24T20:56:33.020" v="436" actId="1038"/>
          <ac:grpSpMkLst>
            <pc:docMk/>
            <pc:sldMk cId="0" sldId="268"/>
            <ac:grpSpMk id="43" creationId="{ACAFB14C-FFFC-B796-88F1-F91F65FCB5FF}"/>
          </ac:grpSpMkLst>
        </pc:grpChg>
        <pc:grpChg chg="add mod">
          <ac:chgData name="Charis Chatzikyriakou" userId="a0410cad-e2b7-4ef7-b38a-176b710ce1cb" providerId="ADAL" clId="{8B4E7EC8-DB7D-4415-B677-672F0F802407}" dt="2023-04-24T20:55:41.190" v="359" actId="164"/>
          <ac:grpSpMkLst>
            <pc:docMk/>
            <pc:sldMk cId="0" sldId="268"/>
            <ac:grpSpMk id="46" creationId="{DFEE5D24-BC59-91FF-8BB0-315BA3B87A0C}"/>
          </ac:grpSpMkLst>
        </pc:grpChg>
        <pc:grpChg chg="add mod">
          <ac:chgData name="Charis Chatzikyriakou" userId="a0410cad-e2b7-4ef7-b38a-176b710ce1cb" providerId="ADAL" clId="{8B4E7EC8-DB7D-4415-B677-672F0F802407}" dt="2023-04-24T20:55:49.458" v="360" actId="164"/>
          <ac:grpSpMkLst>
            <pc:docMk/>
            <pc:sldMk cId="0" sldId="268"/>
            <ac:grpSpMk id="47" creationId="{F9741AD0-DD15-4A2B-2059-D2DFB91470EA}"/>
          </ac:grpSpMkLst>
        </pc:grpChg>
        <pc:grpChg chg="add mod">
          <ac:chgData name="Charis Chatzikyriakou" userId="a0410cad-e2b7-4ef7-b38a-176b710ce1cb" providerId="ADAL" clId="{8B4E7EC8-DB7D-4415-B677-672F0F802407}" dt="2023-04-24T20:56:15.241" v="364" actId="1076"/>
          <ac:grpSpMkLst>
            <pc:docMk/>
            <pc:sldMk cId="0" sldId="268"/>
            <ac:grpSpMk id="48" creationId="{FA53A205-C03D-5A31-1167-93A81AD0AFB0}"/>
          </ac:grpSpMkLst>
        </pc:grpChg>
        <pc:picChg chg="add mod">
          <ac:chgData name="Charis Chatzikyriakou" userId="a0410cad-e2b7-4ef7-b38a-176b710ce1cb" providerId="ADAL" clId="{8B4E7EC8-DB7D-4415-B677-672F0F802407}" dt="2023-04-24T20:55:41.190" v="359" actId="164"/>
          <ac:picMkLst>
            <pc:docMk/>
            <pc:sldMk cId="0" sldId="268"/>
            <ac:picMk id="4" creationId="{4B5E79A1-C16B-1AA8-7973-84510071C2E3}"/>
          </ac:picMkLst>
        </pc:picChg>
        <pc:picChg chg="add mod">
          <ac:chgData name="Charis Chatzikyriakou" userId="a0410cad-e2b7-4ef7-b38a-176b710ce1cb" providerId="ADAL" clId="{8B4E7EC8-DB7D-4415-B677-672F0F802407}" dt="2023-04-24T20:55:49.458" v="360" actId="164"/>
          <ac:picMkLst>
            <pc:docMk/>
            <pc:sldMk cId="0" sldId="268"/>
            <ac:picMk id="6" creationId="{2B6D6DA6-0C1A-0BE2-D661-050CA2E39B01}"/>
          </ac:picMkLst>
        </pc:picChg>
        <pc:picChg chg="add del mod modCrop">
          <ac:chgData name="Charis Chatzikyriakou" userId="a0410cad-e2b7-4ef7-b38a-176b710ce1cb" providerId="ADAL" clId="{8B4E7EC8-DB7D-4415-B677-672F0F802407}" dt="2023-04-24T20:39:48.936" v="177" actId="478"/>
          <ac:picMkLst>
            <pc:docMk/>
            <pc:sldMk cId="0" sldId="268"/>
            <ac:picMk id="8" creationId="{CD681394-D258-8B20-6795-065389383913}"/>
          </ac:picMkLst>
        </pc:picChg>
        <pc:picChg chg="add del mod">
          <ac:chgData name="Charis Chatzikyriakou" userId="a0410cad-e2b7-4ef7-b38a-176b710ce1cb" providerId="ADAL" clId="{8B4E7EC8-DB7D-4415-B677-672F0F802407}" dt="2023-04-24T20:40:22.091" v="190" actId="478"/>
          <ac:picMkLst>
            <pc:docMk/>
            <pc:sldMk cId="0" sldId="268"/>
            <ac:picMk id="10" creationId="{703876D0-A1DE-3862-59BF-E783707DDFCA}"/>
          </ac:picMkLst>
        </pc:picChg>
        <pc:picChg chg="add mod">
          <ac:chgData name="Charis Chatzikyriakou" userId="a0410cad-e2b7-4ef7-b38a-176b710ce1cb" providerId="ADAL" clId="{8B4E7EC8-DB7D-4415-B677-672F0F802407}" dt="2023-04-24T20:55:55.549" v="361" actId="164"/>
          <ac:picMkLst>
            <pc:docMk/>
            <pc:sldMk cId="0" sldId="268"/>
            <ac:picMk id="12" creationId="{0D451EB5-0502-F569-B327-51A1A59BB955}"/>
          </ac:picMkLst>
        </pc:picChg>
        <pc:picChg chg="add mod">
          <ac:chgData name="Charis Chatzikyriakou" userId="a0410cad-e2b7-4ef7-b38a-176b710ce1cb" providerId="ADAL" clId="{8B4E7EC8-DB7D-4415-B677-672F0F802407}" dt="2023-04-24T20:54:04.549" v="330" actId="164"/>
          <ac:picMkLst>
            <pc:docMk/>
            <pc:sldMk cId="0" sldId="268"/>
            <ac:picMk id="14" creationId="{1813FA91-BE82-81CA-0DDE-355289D12D50}"/>
          </ac:picMkLst>
        </pc:picChg>
        <pc:picChg chg="add mod">
          <ac:chgData name="Charis Chatzikyriakou" userId="a0410cad-e2b7-4ef7-b38a-176b710ce1cb" providerId="ADAL" clId="{8B4E7EC8-DB7D-4415-B677-672F0F802407}" dt="2023-04-24T20:48:46.636" v="305" actId="164"/>
          <ac:picMkLst>
            <pc:docMk/>
            <pc:sldMk cId="0" sldId="268"/>
            <ac:picMk id="17" creationId="{CE509ADE-B4AC-622B-C05B-8D39CDC98B7B}"/>
          </ac:picMkLst>
        </pc:picChg>
        <pc:picChg chg="add del mod">
          <ac:chgData name="Charis Chatzikyriakou" userId="a0410cad-e2b7-4ef7-b38a-176b710ce1cb" providerId="ADAL" clId="{8B4E7EC8-DB7D-4415-B677-672F0F802407}" dt="2023-04-24T20:46:53.267" v="282" actId="478"/>
          <ac:picMkLst>
            <pc:docMk/>
            <pc:sldMk cId="0" sldId="268"/>
            <ac:picMk id="20" creationId="{B2DED5D1-008F-B0D3-08C7-51FFF6EE90F9}"/>
          </ac:picMkLst>
        </pc:picChg>
        <pc:picChg chg="add mod">
          <ac:chgData name="Charis Chatzikyriakou" userId="a0410cad-e2b7-4ef7-b38a-176b710ce1cb" providerId="ADAL" clId="{8B4E7EC8-DB7D-4415-B677-672F0F802407}" dt="2023-04-24T20:48:46.636" v="305" actId="164"/>
          <ac:picMkLst>
            <pc:docMk/>
            <pc:sldMk cId="0" sldId="268"/>
            <ac:picMk id="22" creationId="{38262AFF-4BA8-6447-1481-506DE234CEF4}"/>
          </ac:picMkLst>
        </pc:picChg>
        <pc:picChg chg="mod">
          <ac:chgData name="Charis Chatzikyriakou" userId="a0410cad-e2b7-4ef7-b38a-176b710ce1cb" providerId="ADAL" clId="{8B4E7EC8-DB7D-4415-B677-672F0F802407}" dt="2023-04-24T20:48:48.179" v="306"/>
          <ac:picMkLst>
            <pc:docMk/>
            <pc:sldMk cId="0" sldId="268"/>
            <ac:picMk id="27" creationId="{9DBD196B-C4E1-AB03-AB76-7F553B016587}"/>
          </ac:picMkLst>
        </pc:picChg>
        <pc:picChg chg="del mod">
          <ac:chgData name="Charis Chatzikyriakou" userId="a0410cad-e2b7-4ef7-b38a-176b710ce1cb" providerId="ADAL" clId="{8B4E7EC8-DB7D-4415-B677-672F0F802407}" dt="2023-04-24T20:50:09.933" v="311" actId="478"/>
          <ac:picMkLst>
            <pc:docMk/>
            <pc:sldMk cId="0" sldId="268"/>
            <ac:picMk id="29" creationId="{6AA6751D-5A04-27AE-24B2-8EFF052E925B}"/>
          </ac:picMkLst>
        </pc:picChg>
        <pc:picChg chg="mod">
          <ac:chgData name="Charis Chatzikyriakou" userId="a0410cad-e2b7-4ef7-b38a-176b710ce1cb" providerId="ADAL" clId="{8B4E7EC8-DB7D-4415-B677-672F0F802407}" dt="2023-04-24T20:54:30.680" v="351" actId="1038"/>
          <ac:picMkLst>
            <pc:docMk/>
            <pc:sldMk cId="0" sldId="268"/>
            <ac:picMk id="33" creationId="{1F5300B7-A6CF-3C5A-39D6-419C850F90E4}"/>
          </ac:picMkLst>
        </pc:picChg>
        <pc:picChg chg="mod">
          <ac:chgData name="Charis Chatzikyriakou" userId="a0410cad-e2b7-4ef7-b38a-176b710ce1cb" providerId="ADAL" clId="{8B4E7EC8-DB7D-4415-B677-672F0F802407}" dt="2023-04-24T20:54:30.680" v="351" actId="1038"/>
          <ac:picMkLst>
            <pc:docMk/>
            <pc:sldMk cId="0" sldId="268"/>
            <ac:picMk id="35" creationId="{02D5282A-EBAF-E3EC-AE88-6BD350BB4C7C}"/>
          </ac:picMkLst>
        </pc:picChg>
        <pc:picChg chg="mod">
          <ac:chgData name="Charis Chatzikyriakou" userId="a0410cad-e2b7-4ef7-b38a-176b710ce1cb" providerId="ADAL" clId="{8B4E7EC8-DB7D-4415-B677-672F0F802407}" dt="2023-04-24T20:52:08.814" v="321"/>
          <ac:picMkLst>
            <pc:docMk/>
            <pc:sldMk cId="0" sldId="268"/>
            <ac:picMk id="39" creationId="{4CAFBF1F-3444-C9A4-B5FB-00B2EDF3CAE3}"/>
          </ac:picMkLst>
        </pc:picChg>
        <pc:picChg chg="mod">
          <ac:chgData name="Charis Chatzikyriakou" userId="a0410cad-e2b7-4ef7-b38a-176b710ce1cb" providerId="ADAL" clId="{8B4E7EC8-DB7D-4415-B677-672F0F802407}" dt="2023-04-24T20:52:08.814" v="321"/>
          <ac:picMkLst>
            <pc:docMk/>
            <pc:sldMk cId="0" sldId="268"/>
            <ac:picMk id="41" creationId="{39D50D44-F74D-831A-916E-C763B510F5DF}"/>
          </ac:picMkLst>
        </pc:picChg>
        <pc:picChg chg="add mod">
          <ac:chgData name="Charis Chatzikyriakou" userId="a0410cad-e2b7-4ef7-b38a-176b710ce1cb" providerId="ADAL" clId="{8B4E7EC8-DB7D-4415-B677-672F0F802407}" dt="2023-04-24T20:55:22.681" v="357" actId="571"/>
          <ac:picMkLst>
            <pc:docMk/>
            <pc:sldMk cId="0" sldId="268"/>
            <ac:picMk id="45" creationId="{25EECC35-B5E9-3A43-18F6-18B27FD4934D}"/>
          </ac:picMkLst>
        </pc:picChg>
        <pc:picChg chg="del">
          <ac:chgData name="Charis Chatzikyriakou" userId="a0410cad-e2b7-4ef7-b38a-176b710ce1cb" providerId="ADAL" clId="{8B4E7EC8-DB7D-4415-B677-672F0F802407}" dt="2023-04-24T20:37:39.443" v="161" actId="478"/>
          <ac:picMkLst>
            <pc:docMk/>
            <pc:sldMk cId="0" sldId="268"/>
            <ac:picMk id="102" creationId="{00000000-0000-0000-0000-000000000000}"/>
          </ac:picMkLst>
        </pc:picChg>
      </pc:sldChg>
      <pc:sldChg chg="addSp delSp modSp mod">
        <pc:chgData name="Charis Chatzikyriakou" userId="a0410cad-e2b7-4ef7-b38a-176b710ce1cb" providerId="ADAL" clId="{8B4E7EC8-DB7D-4415-B677-672F0F802407}" dt="2023-04-25T08:12:47.548" v="1854"/>
        <pc:sldMkLst>
          <pc:docMk/>
          <pc:sldMk cId="1999036154" sldId="269"/>
        </pc:sldMkLst>
        <pc:spChg chg="add mod">
          <ac:chgData name="Charis Chatzikyriakou" userId="a0410cad-e2b7-4ef7-b38a-176b710ce1cb" providerId="ADAL" clId="{8B4E7EC8-DB7D-4415-B677-672F0F802407}" dt="2023-04-25T08:12:47.548" v="1854"/>
          <ac:spMkLst>
            <pc:docMk/>
            <pc:sldMk cId="1999036154" sldId="269"/>
            <ac:spMk id="3" creationId="{B6ACC2F2-F62F-AE67-3EB8-9B90B7102A28}"/>
          </ac:spMkLst>
        </pc:spChg>
        <pc:spChg chg="del">
          <ac:chgData name="Charis Chatzikyriakou" userId="a0410cad-e2b7-4ef7-b38a-176b710ce1cb" providerId="ADAL" clId="{8B4E7EC8-DB7D-4415-B677-672F0F802407}" dt="2023-04-25T08:12:47.274" v="1853" actId="478"/>
          <ac:spMkLst>
            <pc:docMk/>
            <pc:sldMk cId="1999036154" sldId="269"/>
            <ac:spMk id="4" creationId="{B3645B1B-0638-4EC5-6001-0D5E187B8D67}"/>
          </ac:spMkLst>
        </pc:spChg>
        <pc:spChg chg="add del mod">
          <ac:chgData name="Charis Chatzikyriakou" userId="a0410cad-e2b7-4ef7-b38a-176b710ce1cb" providerId="ADAL" clId="{8B4E7EC8-DB7D-4415-B677-672F0F802407}" dt="2023-04-24T22:21:01.799" v="1169" actId="21"/>
          <ac:spMkLst>
            <pc:docMk/>
            <pc:sldMk cId="1999036154" sldId="269"/>
            <ac:spMk id="5" creationId="{BA89986F-1151-3635-F6BE-FEC1560D6E36}"/>
          </ac:spMkLst>
        </pc:spChg>
        <pc:spChg chg="add mod">
          <ac:chgData name="Charis Chatzikyriakou" userId="a0410cad-e2b7-4ef7-b38a-176b710ce1cb" providerId="ADAL" clId="{8B4E7EC8-DB7D-4415-B677-672F0F802407}" dt="2023-04-24T22:21:16.444" v="1175" actId="1076"/>
          <ac:spMkLst>
            <pc:docMk/>
            <pc:sldMk cId="1999036154" sldId="269"/>
            <ac:spMk id="6" creationId="{F5F102E6-40E6-5C6C-510A-7A47B4C0F079}"/>
          </ac:spMkLst>
        </pc:spChg>
        <pc:spChg chg="mod">
          <ac:chgData name="Charis Chatzikyriakou" userId="a0410cad-e2b7-4ef7-b38a-176b710ce1cb" providerId="ADAL" clId="{8B4E7EC8-DB7D-4415-B677-672F0F802407}" dt="2023-04-24T20:22:08.162" v="43" actId="207"/>
          <ac:spMkLst>
            <pc:docMk/>
            <pc:sldMk cId="1999036154" sldId="269"/>
            <ac:spMk id="45" creationId="{FFEC8C50-A10C-AD55-3D13-350BD67D7FD8}"/>
          </ac:spMkLst>
        </pc:spChg>
        <pc:spChg chg="mod">
          <ac:chgData name="Charis Chatzikyriakou" userId="a0410cad-e2b7-4ef7-b38a-176b710ce1cb" providerId="ADAL" clId="{8B4E7EC8-DB7D-4415-B677-672F0F802407}" dt="2023-04-24T20:22:13.899" v="44" actId="207"/>
          <ac:spMkLst>
            <pc:docMk/>
            <pc:sldMk cId="1999036154" sldId="269"/>
            <ac:spMk id="46" creationId="{38B43402-5C3D-4091-5171-6CA07383917E}"/>
          </ac:spMkLst>
        </pc:spChg>
        <pc:spChg chg="mod">
          <ac:chgData name="Charis Chatzikyriakou" userId="a0410cad-e2b7-4ef7-b38a-176b710ce1cb" providerId="ADAL" clId="{8B4E7EC8-DB7D-4415-B677-672F0F802407}" dt="2023-04-24T20:22:29.207" v="51" actId="207"/>
          <ac:spMkLst>
            <pc:docMk/>
            <pc:sldMk cId="1999036154" sldId="269"/>
            <ac:spMk id="48" creationId="{3807694F-DC3F-CFF9-4D37-A8E7B27A8590}"/>
          </ac:spMkLst>
        </pc:spChg>
        <pc:spChg chg="mod">
          <ac:chgData name="Charis Chatzikyriakou" userId="a0410cad-e2b7-4ef7-b38a-176b710ce1cb" providerId="ADAL" clId="{8B4E7EC8-DB7D-4415-B677-672F0F802407}" dt="2023-04-24T20:22:35.440" v="52" actId="207"/>
          <ac:spMkLst>
            <pc:docMk/>
            <pc:sldMk cId="1999036154" sldId="269"/>
            <ac:spMk id="49" creationId="{91523165-E43E-2630-E519-14D84BD8B31B}"/>
          </ac:spMkLst>
        </pc:spChg>
        <pc:spChg chg="mod">
          <ac:chgData name="Charis Chatzikyriakou" userId="a0410cad-e2b7-4ef7-b38a-176b710ce1cb" providerId="ADAL" clId="{8B4E7EC8-DB7D-4415-B677-672F0F802407}" dt="2023-04-24T20:22:00.708" v="41" actId="207"/>
          <ac:spMkLst>
            <pc:docMk/>
            <pc:sldMk cId="1999036154" sldId="269"/>
            <ac:spMk id="51" creationId="{2C7FBC3F-91F8-B17E-F6A0-2FA653F6BD8A}"/>
          </ac:spMkLst>
        </pc:spChg>
        <pc:spChg chg="mod">
          <ac:chgData name="Charis Chatzikyriakou" userId="a0410cad-e2b7-4ef7-b38a-176b710ce1cb" providerId="ADAL" clId="{8B4E7EC8-DB7D-4415-B677-672F0F802407}" dt="2023-04-24T20:22:24.844" v="50" actId="1037"/>
          <ac:spMkLst>
            <pc:docMk/>
            <pc:sldMk cId="1999036154" sldId="269"/>
            <ac:spMk id="52" creationId="{8F80FD69-DC78-0B5C-AAC0-17CD1DBC9178}"/>
          </ac:spMkLst>
        </pc:spChg>
        <pc:spChg chg="mod">
          <ac:chgData name="Charis Chatzikyriakou" userId="a0410cad-e2b7-4ef7-b38a-176b710ce1cb" providerId="ADAL" clId="{8B4E7EC8-DB7D-4415-B677-672F0F802407}" dt="2023-04-24T20:21:54.603" v="39" actId="207"/>
          <ac:spMkLst>
            <pc:docMk/>
            <pc:sldMk cId="1999036154" sldId="269"/>
            <ac:spMk id="59" creationId="{23411E3E-86ED-51E5-4169-5E15EE2B8DC0}"/>
          </ac:spMkLst>
        </pc:spChg>
        <pc:spChg chg="mod">
          <ac:chgData name="Charis Chatzikyriakou" userId="a0410cad-e2b7-4ef7-b38a-176b710ce1cb" providerId="ADAL" clId="{8B4E7EC8-DB7D-4415-B677-672F0F802407}" dt="2023-04-24T20:21:37.997" v="37" actId="207"/>
          <ac:spMkLst>
            <pc:docMk/>
            <pc:sldMk cId="1999036154" sldId="269"/>
            <ac:spMk id="66" creationId="{89B9B8B8-8728-8E14-EFFD-8D925DBE1AC6}"/>
          </ac:spMkLst>
        </pc:spChg>
        <pc:spChg chg="mod">
          <ac:chgData name="Charis Chatzikyriakou" userId="a0410cad-e2b7-4ef7-b38a-176b710ce1cb" providerId="ADAL" clId="{8B4E7EC8-DB7D-4415-B677-672F0F802407}" dt="2023-04-24T20:22:52.292" v="55" actId="1076"/>
          <ac:spMkLst>
            <pc:docMk/>
            <pc:sldMk cId="1999036154" sldId="269"/>
            <ac:spMk id="72" creationId="{C50FDBFC-F0E4-5778-1B3C-20F6038A3ECA}"/>
          </ac:spMkLst>
        </pc:spChg>
        <pc:spChg chg="mod">
          <ac:chgData name="Charis Chatzikyriakou" userId="a0410cad-e2b7-4ef7-b38a-176b710ce1cb" providerId="ADAL" clId="{8B4E7EC8-DB7D-4415-B677-672F0F802407}" dt="2023-04-24T20:22:46.166" v="54" actId="1076"/>
          <ac:spMkLst>
            <pc:docMk/>
            <pc:sldMk cId="1999036154" sldId="269"/>
            <ac:spMk id="76" creationId="{EB9B6BD5-3630-EA2C-B418-7C81F147CF55}"/>
          </ac:spMkLst>
        </pc:spChg>
        <pc:spChg chg="mod">
          <ac:chgData name="Charis Chatzikyriakou" userId="a0410cad-e2b7-4ef7-b38a-176b710ce1cb" providerId="ADAL" clId="{8B4E7EC8-DB7D-4415-B677-672F0F802407}" dt="2023-04-24T20:21:27.992" v="34" actId="207"/>
          <ac:spMkLst>
            <pc:docMk/>
            <pc:sldMk cId="1999036154" sldId="269"/>
            <ac:spMk id="77" creationId="{4E5ADC39-F65F-B1C4-A6B5-1A13F137225F}"/>
          </ac:spMkLst>
        </pc:spChg>
        <pc:spChg chg="mod">
          <ac:chgData name="Charis Chatzikyriakou" userId="a0410cad-e2b7-4ef7-b38a-176b710ce1cb" providerId="ADAL" clId="{8B4E7EC8-DB7D-4415-B677-672F0F802407}" dt="2023-04-24T20:21:57.875" v="40" actId="207"/>
          <ac:spMkLst>
            <pc:docMk/>
            <pc:sldMk cId="1999036154" sldId="269"/>
            <ac:spMk id="78" creationId="{215603C8-E082-5322-80A7-557000564FBC}"/>
          </ac:spMkLst>
        </pc:spChg>
        <pc:spChg chg="mod">
          <ac:chgData name="Charis Chatzikyriakou" userId="a0410cad-e2b7-4ef7-b38a-176b710ce1cb" providerId="ADAL" clId="{8B4E7EC8-DB7D-4415-B677-672F0F802407}" dt="2023-04-24T20:21:21.306" v="32" actId="207"/>
          <ac:spMkLst>
            <pc:docMk/>
            <pc:sldMk cId="1999036154" sldId="269"/>
            <ac:spMk id="80" creationId="{04BF058B-DFF7-E0FE-AA40-67C6D1324DF5}"/>
          </ac:spMkLst>
        </pc:spChg>
        <pc:spChg chg="mod">
          <ac:chgData name="Charis Chatzikyriakou" userId="a0410cad-e2b7-4ef7-b38a-176b710ce1cb" providerId="ADAL" clId="{8B4E7EC8-DB7D-4415-B677-672F0F802407}" dt="2023-04-24T20:22:41.364" v="53" actId="1076"/>
          <ac:spMkLst>
            <pc:docMk/>
            <pc:sldMk cId="1999036154" sldId="269"/>
            <ac:spMk id="81" creationId="{042B7E1B-C947-7447-342F-457FF56002FB}"/>
          </ac:spMkLst>
        </pc:spChg>
        <pc:spChg chg="mod">
          <ac:chgData name="Charis Chatzikyriakou" userId="a0410cad-e2b7-4ef7-b38a-176b710ce1cb" providerId="ADAL" clId="{8B4E7EC8-DB7D-4415-B677-672F0F802407}" dt="2023-04-24T20:21:43.611" v="38" actId="207"/>
          <ac:spMkLst>
            <pc:docMk/>
            <pc:sldMk cId="1999036154" sldId="269"/>
            <ac:spMk id="125" creationId="{63B997CB-B4D3-E4F6-CE6B-3D3AFA62F300}"/>
          </ac:spMkLst>
        </pc:spChg>
        <pc:cxnChg chg="mod">
          <ac:chgData name="Charis Chatzikyriakou" userId="a0410cad-e2b7-4ef7-b38a-176b710ce1cb" providerId="ADAL" clId="{8B4E7EC8-DB7D-4415-B677-672F0F802407}" dt="2023-04-24T20:22:17.336" v="46" actId="1076"/>
          <ac:cxnSpMkLst>
            <pc:docMk/>
            <pc:sldMk cId="1999036154" sldId="269"/>
            <ac:cxnSpMk id="57" creationId="{085DC07B-AF9D-235B-E8EE-29516B62654C}"/>
          </ac:cxnSpMkLst>
        </pc:cxnChg>
        <pc:cxnChg chg="mod">
          <ac:chgData name="Charis Chatzikyriakou" userId="a0410cad-e2b7-4ef7-b38a-176b710ce1cb" providerId="ADAL" clId="{8B4E7EC8-DB7D-4415-B677-672F0F802407}" dt="2023-04-24T20:22:24.844" v="50" actId="1037"/>
          <ac:cxnSpMkLst>
            <pc:docMk/>
            <pc:sldMk cId="1999036154" sldId="269"/>
            <ac:cxnSpMk id="60" creationId="{DB160B92-9666-D806-989E-DB0422323E9C}"/>
          </ac:cxnSpMkLst>
        </pc:cxnChg>
      </pc:sldChg>
      <pc:sldChg chg="addSp delSp modSp mod delAnim modAnim">
        <pc:chgData name="Charis Chatzikyriakou" userId="a0410cad-e2b7-4ef7-b38a-176b710ce1cb" providerId="ADAL" clId="{8B4E7EC8-DB7D-4415-B677-672F0F802407}" dt="2023-04-25T08:14:50.585" v="1885" actId="179"/>
        <pc:sldMkLst>
          <pc:docMk/>
          <pc:sldMk cId="2715985101" sldId="270"/>
        </pc:sldMkLst>
        <pc:spChg chg="mod">
          <ac:chgData name="Charis Chatzikyriakou" userId="a0410cad-e2b7-4ef7-b38a-176b710ce1cb" providerId="ADAL" clId="{8B4E7EC8-DB7D-4415-B677-672F0F802407}" dt="2023-04-24T20:23:29.036" v="92" actId="20577"/>
          <ac:spMkLst>
            <pc:docMk/>
            <pc:sldMk cId="2715985101" sldId="270"/>
            <ac:spMk id="2" creationId="{0A23D521-8A24-4829-160B-524CE584B494}"/>
          </ac:spMkLst>
        </pc:spChg>
        <pc:spChg chg="add mod">
          <ac:chgData name="Charis Chatzikyriakou" userId="a0410cad-e2b7-4ef7-b38a-176b710ce1cb" providerId="ADAL" clId="{8B4E7EC8-DB7D-4415-B677-672F0F802407}" dt="2023-04-25T08:12:57.180" v="1858"/>
          <ac:spMkLst>
            <pc:docMk/>
            <pc:sldMk cId="2715985101" sldId="270"/>
            <ac:spMk id="3" creationId="{B301C157-FA6A-2FC6-03AE-91A97444837A}"/>
          </ac:spMkLst>
        </pc:spChg>
        <pc:spChg chg="del">
          <ac:chgData name="Charis Chatzikyriakou" userId="a0410cad-e2b7-4ef7-b38a-176b710ce1cb" providerId="ADAL" clId="{8B4E7EC8-DB7D-4415-B677-672F0F802407}" dt="2023-04-25T08:12:56.858" v="1857" actId="478"/>
          <ac:spMkLst>
            <pc:docMk/>
            <pc:sldMk cId="2715985101" sldId="270"/>
            <ac:spMk id="4" creationId="{D9FC3713-9AD8-CDBF-9CCA-24E496D259A5}"/>
          </ac:spMkLst>
        </pc:spChg>
        <pc:spChg chg="del mod">
          <ac:chgData name="Charis Chatzikyriakou" userId="a0410cad-e2b7-4ef7-b38a-176b710ce1cb" providerId="ADAL" clId="{8B4E7EC8-DB7D-4415-B677-672F0F802407}" dt="2023-04-24T20:26:08.937" v="111" actId="478"/>
          <ac:spMkLst>
            <pc:docMk/>
            <pc:sldMk cId="2715985101" sldId="270"/>
            <ac:spMk id="8" creationId="{9075FE10-F0B0-7B1A-C59A-0CD3D115D499}"/>
          </ac:spMkLst>
        </pc:spChg>
        <pc:spChg chg="mod ord">
          <ac:chgData name="Charis Chatzikyriakou" userId="a0410cad-e2b7-4ef7-b38a-176b710ce1cb" providerId="ADAL" clId="{8B4E7EC8-DB7D-4415-B677-672F0F802407}" dt="2023-04-24T20:27:24.506" v="124" actId="14100"/>
          <ac:spMkLst>
            <pc:docMk/>
            <pc:sldMk cId="2715985101" sldId="270"/>
            <ac:spMk id="9" creationId="{9391D9FB-10CF-7395-EE62-FEF185D64508}"/>
          </ac:spMkLst>
        </pc:spChg>
        <pc:spChg chg="add mod">
          <ac:chgData name="Charis Chatzikyriakou" userId="a0410cad-e2b7-4ef7-b38a-176b710ce1cb" providerId="ADAL" clId="{8B4E7EC8-DB7D-4415-B677-672F0F802407}" dt="2023-04-24T22:21:39.342" v="1179" actId="1076"/>
          <ac:spMkLst>
            <pc:docMk/>
            <pc:sldMk cId="2715985101" sldId="270"/>
            <ac:spMk id="12" creationId="{E3451B90-5B73-546F-9083-1885FA35E726}"/>
          </ac:spMkLst>
        </pc:spChg>
        <pc:spChg chg="mod">
          <ac:chgData name="Charis Chatzikyriakou" userId="a0410cad-e2b7-4ef7-b38a-176b710ce1cb" providerId="ADAL" clId="{8B4E7EC8-DB7D-4415-B677-672F0F802407}" dt="2023-04-25T08:14:50.585" v="1885" actId="179"/>
          <ac:spMkLst>
            <pc:docMk/>
            <pc:sldMk cId="2715985101" sldId="270"/>
            <ac:spMk id="15" creationId="{7C183148-208D-6341-FB09-A118C8F618C9}"/>
          </ac:spMkLst>
        </pc:spChg>
        <pc:picChg chg="add mod modCrop">
          <ac:chgData name="Charis Chatzikyriakou" userId="a0410cad-e2b7-4ef7-b38a-176b710ce1cb" providerId="ADAL" clId="{8B4E7EC8-DB7D-4415-B677-672F0F802407}" dt="2023-04-24T20:27:12.588" v="122" actId="14100"/>
          <ac:picMkLst>
            <pc:docMk/>
            <pc:sldMk cId="2715985101" sldId="270"/>
            <ac:picMk id="5" creationId="{DE1D3C5E-DF94-AA0C-B301-015FFA7640F2}"/>
          </ac:picMkLst>
        </pc:picChg>
        <pc:picChg chg="del">
          <ac:chgData name="Charis Chatzikyriakou" userId="a0410cad-e2b7-4ef7-b38a-176b710ce1cb" providerId="ADAL" clId="{8B4E7EC8-DB7D-4415-B677-672F0F802407}" dt="2023-04-24T20:25:11.725" v="97" actId="478"/>
          <ac:picMkLst>
            <pc:docMk/>
            <pc:sldMk cId="2715985101" sldId="270"/>
            <ac:picMk id="6" creationId="{47B22B28-5007-230B-001A-D3F0C1EF9B55}"/>
          </ac:picMkLst>
        </pc:picChg>
        <pc:picChg chg="add mod modCrop">
          <ac:chgData name="Charis Chatzikyriakou" userId="a0410cad-e2b7-4ef7-b38a-176b710ce1cb" providerId="ADAL" clId="{8B4E7EC8-DB7D-4415-B677-672F0F802407}" dt="2023-04-25T08:08:37.531" v="1838" actId="1076"/>
          <ac:picMkLst>
            <pc:docMk/>
            <pc:sldMk cId="2715985101" sldId="270"/>
            <ac:picMk id="10" creationId="{D9D6475A-5852-BD3F-874B-50B841EF674C}"/>
          </ac:picMkLst>
        </pc:picChg>
        <pc:picChg chg="del mod">
          <ac:chgData name="Charis Chatzikyriakou" userId="a0410cad-e2b7-4ef7-b38a-176b710ce1cb" providerId="ADAL" clId="{8B4E7EC8-DB7D-4415-B677-672F0F802407}" dt="2023-04-24T20:26:28.779" v="115" actId="478"/>
          <ac:picMkLst>
            <pc:docMk/>
            <pc:sldMk cId="2715985101" sldId="270"/>
            <ac:picMk id="11" creationId="{815EDCC0-8640-136D-ABA4-052675106E36}"/>
          </ac:picMkLst>
        </pc:picChg>
      </pc:sldChg>
      <pc:sldChg chg="addSp delSp modSp mod">
        <pc:chgData name="Charis Chatzikyriakou" userId="a0410cad-e2b7-4ef7-b38a-176b710ce1cb" providerId="ADAL" clId="{8B4E7EC8-DB7D-4415-B677-672F0F802407}" dt="2023-04-25T08:12:52.005" v="1856"/>
        <pc:sldMkLst>
          <pc:docMk/>
          <pc:sldMk cId="2309592087" sldId="271"/>
        </pc:sldMkLst>
        <pc:spChg chg="add mod">
          <ac:chgData name="Charis Chatzikyriakou" userId="a0410cad-e2b7-4ef7-b38a-176b710ce1cb" providerId="ADAL" clId="{8B4E7EC8-DB7D-4415-B677-672F0F802407}" dt="2023-04-24T22:21:26.496" v="1177" actId="1076"/>
          <ac:spMkLst>
            <pc:docMk/>
            <pc:sldMk cId="2309592087" sldId="271"/>
            <ac:spMk id="3" creationId="{D821EAB1-9079-010A-9ED6-28683746E873}"/>
          </ac:spMkLst>
        </pc:spChg>
        <pc:spChg chg="del">
          <ac:chgData name="Charis Chatzikyriakou" userId="a0410cad-e2b7-4ef7-b38a-176b710ce1cb" providerId="ADAL" clId="{8B4E7EC8-DB7D-4415-B677-672F0F802407}" dt="2023-04-25T08:12:51.755" v="1855" actId="478"/>
          <ac:spMkLst>
            <pc:docMk/>
            <pc:sldMk cId="2309592087" sldId="271"/>
            <ac:spMk id="4" creationId="{9D67A080-73DC-B5F5-72C3-5CF6E0F0AC2A}"/>
          </ac:spMkLst>
        </pc:spChg>
        <pc:spChg chg="add mod">
          <ac:chgData name="Charis Chatzikyriakou" userId="a0410cad-e2b7-4ef7-b38a-176b710ce1cb" providerId="ADAL" clId="{8B4E7EC8-DB7D-4415-B677-672F0F802407}" dt="2023-04-25T08:12:52.005" v="1856"/>
          <ac:spMkLst>
            <pc:docMk/>
            <pc:sldMk cId="2309592087" sldId="271"/>
            <ac:spMk id="6" creationId="{9FD1AB30-3139-E3B0-85E1-17BCBACD43C4}"/>
          </ac:spMkLst>
        </pc:spChg>
      </pc:sldChg>
      <pc:sldChg chg="addSp delSp modSp add mod">
        <pc:chgData name="Charis Chatzikyriakou" userId="a0410cad-e2b7-4ef7-b38a-176b710ce1cb" providerId="ADAL" clId="{8B4E7EC8-DB7D-4415-B677-672F0F802407}" dt="2023-04-25T08:13:11.775" v="1864"/>
        <pc:sldMkLst>
          <pc:docMk/>
          <pc:sldMk cId="2692776006" sldId="284"/>
        </pc:sldMkLst>
        <pc:spChg chg="add mod">
          <ac:chgData name="Charis Chatzikyriakou" userId="a0410cad-e2b7-4ef7-b38a-176b710ce1cb" providerId="ADAL" clId="{8B4E7EC8-DB7D-4415-B677-672F0F802407}" dt="2023-04-25T08:13:11.775" v="1864"/>
          <ac:spMkLst>
            <pc:docMk/>
            <pc:sldMk cId="2692776006" sldId="284"/>
            <ac:spMk id="3" creationId="{BA067D9E-77F2-3888-9433-4F06803A3CF7}"/>
          </ac:spMkLst>
        </pc:spChg>
        <pc:spChg chg="del mod">
          <ac:chgData name="Charis Chatzikyriakou" userId="a0410cad-e2b7-4ef7-b38a-176b710ce1cb" providerId="ADAL" clId="{8B4E7EC8-DB7D-4415-B677-672F0F802407}" dt="2023-04-25T08:13:11.506" v="1863" actId="478"/>
          <ac:spMkLst>
            <pc:docMk/>
            <pc:sldMk cId="2692776006" sldId="284"/>
            <ac:spMk id="4" creationId="{15F5D9D7-609A-4214-B481-4161D27684B7}"/>
          </ac:spMkLst>
        </pc:spChg>
        <pc:spChg chg="mod">
          <ac:chgData name="Charis Chatzikyriakou" userId="a0410cad-e2b7-4ef7-b38a-176b710ce1cb" providerId="ADAL" clId="{8B4E7EC8-DB7D-4415-B677-672F0F802407}" dt="2023-04-24T22:08:28.789" v="1018" actId="14100"/>
          <ac:spMkLst>
            <pc:docMk/>
            <pc:sldMk cId="2692776006" sldId="284"/>
            <ac:spMk id="6" creationId="{E427DF1D-555E-4CD4-AAEA-263801F1A1BF}"/>
          </ac:spMkLst>
        </pc:spChg>
        <pc:spChg chg="del">
          <ac:chgData name="Charis Chatzikyriakou" userId="a0410cad-e2b7-4ef7-b38a-176b710ce1cb" providerId="ADAL" clId="{8B4E7EC8-DB7D-4415-B677-672F0F802407}" dt="2023-04-24T22:00:15.487" v="886" actId="478"/>
          <ac:spMkLst>
            <pc:docMk/>
            <pc:sldMk cId="2692776006" sldId="284"/>
            <ac:spMk id="9" creationId="{9E09206B-49EF-3EA5-12FA-48891257B9C7}"/>
          </ac:spMkLst>
        </pc:spChg>
        <pc:spChg chg="add mod">
          <ac:chgData name="Charis Chatzikyriakou" userId="a0410cad-e2b7-4ef7-b38a-176b710ce1cb" providerId="ADAL" clId="{8B4E7EC8-DB7D-4415-B677-672F0F802407}" dt="2023-04-24T22:08:36.445" v="1020" actId="1076"/>
          <ac:spMkLst>
            <pc:docMk/>
            <pc:sldMk cId="2692776006" sldId="284"/>
            <ac:spMk id="18" creationId="{583AA781-8B44-3B68-FEC5-9B9127664730}"/>
          </ac:spMkLst>
        </pc:spChg>
        <pc:picChg chg="add del mod">
          <ac:chgData name="Charis Chatzikyriakou" userId="a0410cad-e2b7-4ef7-b38a-176b710ce1cb" providerId="ADAL" clId="{8B4E7EC8-DB7D-4415-B677-672F0F802407}" dt="2023-04-24T22:02:41.387" v="928" actId="478"/>
          <ac:picMkLst>
            <pc:docMk/>
            <pc:sldMk cId="2692776006" sldId="284"/>
            <ac:picMk id="5" creationId="{504209DE-A706-AD0E-957E-869A3388A1CC}"/>
          </ac:picMkLst>
        </pc:picChg>
        <pc:picChg chg="mod">
          <ac:chgData name="Charis Chatzikyriakou" userId="a0410cad-e2b7-4ef7-b38a-176b710ce1cb" providerId="ADAL" clId="{8B4E7EC8-DB7D-4415-B677-672F0F802407}" dt="2023-04-24T22:08:51.774" v="1022" actId="1076"/>
          <ac:picMkLst>
            <pc:docMk/>
            <pc:sldMk cId="2692776006" sldId="284"/>
            <ac:picMk id="7" creationId="{29798AC8-DA4E-4C60-83B8-300373F0BB3C}"/>
          </ac:picMkLst>
        </pc:picChg>
        <pc:picChg chg="del">
          <ac:chgData name="Charis Chatzikyriakou" userId="a0410cad-e2b7-4ef7-b38a-176b710ce1cb" providerId="ADAL" clId="{8B4E7EC8-DB7D-4415-B677-672F0F802407}" dt="2023-04-24T21:59:39.431" v="882" actId="478"/>
          <ac:picMkLst>
            <pc:docMk/>
            <pc:sldMk cId="2692776006" sldId="284"/>
            <ac:picMk id="11" creationId="{960942AD-2236-1F07-4214-D4C1D9FF8B58}"/>
          </ac:picMkLst>
        </pc:picChg>
        <pc:picChg chg="add del mod modCrop">
          <ac:chgData name="Charis Chatzikyriakou" userId="a0410cad-e2b7-4ef7-b38a-176b710ce1cb" providerId="ADAL" clId="{8B4E7EC8-DB7D-4415-B677-672F0F802407}" dt="2023-04-24T22:04:13.266" v="938" actId="478"/>
          <ac:picMkLst>
            <pc:docMk/>
            <pc:sldMk cId="2692776006" sldId="284"/>
            <ac:picMk id="12" creationId="{63BA0E69-8745-9BA4-ABAC-BABD643AA1B2}"/>
          </ac:picMkLst>
        </pc:picChg>
        <pc:picChg chg="add mod modCrop">
          <ac:chgData name="Charis Chatzikyriakou" userId="a0410cad-e2b7-4ef7-b38a-176b710ce1cb" providerId="ADAL" clId="{8B4E7EC8-DB7D-4415-B677-672F0F802407}" dt="2023-04-24T22:08:40.315" v="1021" actId="1076"/>
          <ac:picMkLst>
            <pc:docMk/>
            <pc:sldMk cId="2692776006" sldId="284"/>
            <ac:picMk id="14" creationId="{7A97C88D-FCFF-A473-83B6-2D0381F5BCB2}"/>
          </ac:picMkLst>
        </pc:picChg>
        <pc:picChg chg="add mod">
          <ac:chgData name="Charis Chatzikyriakou" userId="a0410cad-e2b7-4ef7-b38a-176b710ce1cb" providerId="ADAL" clId="{8B4E7EC8-DB7D-4415-B677-672F0F802407}" dt="2023-04-24T22:08:32.774" v="1019" actId="1076"/>
          <ac:picMkLst>
            <pc:docMk/>
            <pc:sldMk cId="2692776006" sldId="284"/>
            <ac:picMk id="15" creationId="{00F81ACC-AAC9-AB2E-234E-8DE090345C5B}"/>
          </ac:picMkLst>
        </pc:picChg>
        <pc:picChg chg="add mod">
          <ac:chgData name="Charis Chatzikyriakou" userId="a0410cad-e2b7-4ef7-b38a-176b710ce1cb" providerId="ADAL" clId="{8B4E7EC8-DB7D-4415-B677-672F0F802407}" dt="2023-04-24T22:08:32.774" v="1019" actId="1076"/>
          <ac:picMkLst>
            <pc:docMk/>
            <pc:sldMk cId="2692776006" sldId="284"/>
            <ac:picMk id="16" creationId="{5A331CEA-563C-88AD-8989-511DAABFF09C}"/>
          </ac:picMkLst>
        </pc:picChg>
      </pc:sldChg>
      <pc:sldChg chg="modSp mod">
        <pc:chgData name="Charis Chatzikyriakou" userId="a0410cad-e2b7-4ef7-b38a-176b710ce1cb" providerId="ADAL" clId="{8B4E7EC8-DB7D-4415-B677-672F0F802407}" dt="2023-04-24T20:21:12.997" v="31" actId="20577"/>
        <pc:sldMkLst>
          <pc:docMk/>
          <pc:sldMk cId="4079654808" sldId="289"/>
        </pc:sldMkLst>
        <pc:spChg chg="mod">
          <ac:chgData name="Charis Chatzikyriakou" userId="a0410cad-e2b7-4ef7-b38a-176b710ce1cb" providerId="ADAL" clId="{8B4E7EC8-DB7D-4415-B677-672F0F802407}" dt="2023-04-24T20:21:12.997" v="31" actId="20577"/>
          <ac:spMkLst>
            <pc:docMk/>
            <pc:sldMk cId="4079654808" sldId="289"/>
            <ac:spMk id="3" creationId="{1BC84C2C-E3A9-9027-EF4F-19D15AAFB20B}"/>
          </ac:spMkLst>
        </pc:spChg>
      </pc:sldChg>
      <pc:sldChg chg="del">
        <pc:chgData name="Charis Chatzikyriakou" userId="a0410cad-e2b7-4ef7-b38a-176b710ce1cb" providerId="ADAL" clId="{8B4E7EC8-DB7D-4415-B677-672F0F802407}" dt="2023-04-24T20:33:04.941" v="136" actId="2696"/>
        <pc:sldMkLst>
          <pc:docMk/>
          <pc:sldMk cId="706713977" sldId="290"/>
        </pc:sldMkLst>
      </pc:sldChg>
      <pc:sldChg chg="addSp delSp modSp new mod">
        <pc:chgData name="Charis Chatzikyriakou" userId="a0410cad-e2b7-4ef7-b38a-176b710ce1cb" providerId="ADAL" clId="{8B4E7EC8-DB7D-4415-B677-672F0F802407}" dt="2023-04-25T08:13:02.387" v="1860"/>
        <pc:sldMkLst>
          <pc:docMk/>
          <pc:sldMk cId="1624773696" sldId="290"/>
        </pc:sldMkLst>
        <pc:spChg chg="mod">
          <ac:chgData name="Charis Chatzikyriakou" userId="a0410cad-e2b7-4ef7-b38a-176b710ce1cb" providerId="ADAL" clId="{8B4E7EC8-DB7D-4415-B677-672F0F802407}" dt="2023-04-24T21:04:30.813" v="547" actId="20577"/>
          <ac:spMkLst>
            <pc:docMk/>
            <pc:sldMk cId="1624773696" sldId="290"/>
            <ac:spMk id="2" creationId="{EB1E191F-944C-6B72-3C92-A509B136207F}"/>
          </ac:spMkLst>
        </pc:spChg>
        <pc:spChg chg="del">
          <ac:chgData name="Charis Chatzikyriakou" userId="a0410cad-e2b7-4ef7-b38a-176b710ce1cb" providerId="ADAL" clId="{8B4E7EC8-DB7D-4415-B677-672F0F802407}" dt="2023-04-24T21:01:46.916" v="522" actId="478"/>
          <ac:spMkLst>
            <pc:docMk/>
            <pc:sldMk cId="1624773696" sldId="290"/>
            <ac:spMk id="3" creationId="{D77A097E-4313-F7A7-280E-C60B1BBF9DA0}"/>
          </ac:spMkLst>
        </pc:spChg>
        <pc:spChg chg="add mod">
          <ac:chgData name="Charis Chatzikyriakou" userId="a0410cad-e2b7-4ef7-b38a-176b710ce1cb" providerId="ADAL" clId="{8B4E7EC8-DB7D-4415-B677-672F0F802407}" dt="2023-04-25T08:13:02.387" v="1860"/>
          <ac:spMkLst>
            <pc:docMk/>
            <pc:sldMk cId="1624773696" sldId="290"/>
            <ac:spMk id="3" creationId="{FC7036BA-F2DA-1C62-9E50-A322472C6EC6}"/>
          </ac:spMkLst>
        </pc:spChg>
        <pc:spChg chg="del">
          <ac:chgData name="Charis Chatzikyriakou" userId="a0410cad-e2b7-4ef7-b38a-176b710ce1cb" providerId="ADAL" clId="{8B4E7EC8-DB7D-4415-B677-672F0F802407}" dt="2023-04-25T08:13:02.122" v="1859" actId="478"/>
          <ac:spMkLst>
            <pc:docMk/>
            <pc:sldMk cId="1624773696" sldId="290"/>
            <ac:spMk id="4" creationId="{F64893E1-FA68-4124-09B8-0AB529289187}"/>
          </ac:spMkLst>
        </pc:spChg>
        <pc:spChg chg="add del mod">
          <ac:chgData name="Charis Chatzikyriakou" userId="a0410cad-e2b7-4ef7-b38a-176b710ce1cb" providerId="ADAL" clId="{8B4E7EC8-DB7D-4415-B677-672F0F802407}" dt="2023-04-24T21:29:55.702" v="550"/>
          <ac:spMkLst>
            <pc:docMk/>
            <pc:sldMk cId="1624773696" sldId="290"/>
            <ac:spMk id="11" creationId="{805C5385-FF59-45A8-21E0-0BF61475DB09}"/>
          </ac:spMkLst>
        </pc:spChg>
        <pc:spChg chg="add mod">
          <ac:chgData name="Charis Chatzikyriakou" userId="a0410cad-e2b7-4ef7-b38a-176b710ce1cb" providerId="ADAL" clId="{8B4E7EC8-DB7D-4415-B677-672F0F802407}" dt="2023-04-24T21:32:40.518" v="672" actId="20577"/>
          <ac:spMkLst>
            <pc:docMk/>
            <pc:sldMk cId="1624773696" sldId="290"/>
            <ac:spMk id="12" creationId="{54F66A3D-4FC5-E970-8720-5C9CE7CC6BB4}"/>
          </ac:spMkLst>
        </pc:spChg>
        <pc:spChg chg="add mod">
          <ac:chgData name="Charis Chatzikyriakou" userId="a0410cad-e2b7-4ef7-b38a-176b710ce1cb" providerId="ADAL" clId="{8B4E7EC8-DB7D-4415-B677-672F0F802407}" dt="2023-04-24T21:34:39.263" v="684" actId="20577"/>
          <ac:spMkLst>
            <pc:docMk/>
            <pc:sldMk cId="1624773696" sldId="290"/>
            <ac:spMk id="13" creationId="{49DFCFD2-47CF-40E0-BFFB-75FA42CDAC77}"/>
          </ac:spMkLst>
        </pc:spChg>
        <pc:spChg chg="add mod">
          <ac:chgData name="Charis Chatzikyriakou" userId="a0410cad-e2b7-4ef7-b38a-176b710ce1cb" providerId="ADAL" clId="{8B4E7EC8-DB7D-4415-B677-672F0F802407}" dt="2023-04-24T21:35:20.719" v="689" actId="20577"/>
          <ac:spMkLst>
            <pc:docMk/>
            <pc:sldMk cId="1624773696" sldId="290"/>
            <ac:spMk id="14" creationId="{C7643B7C-0DDF-B015-C270-5241B0AE2D88}"/>
          </ac:spMkLst>
        </pc:spChg>
        <pc:spChg chg="add del mod">
          <ac:chgData name="Charis Chatzikyriakou" userId="a0410cad-e2b7-4ef7-b38a-176b710ce1cb" providerId="ADAL" clId="{8B4E7EC8-DB7D-4415-B677-672F0F802407}" dt="2023-04-24T21:36:21.911" v="693" actId="478"/>
          <ac:spMkLst>
            <pc:docMk/>
            <pc:sldMk cId="1624773696" sldId="290"/>
            <ac:spMk id="15" creationId="{791CAE76-7019-60D1-561E-BE089B755582}"/>
          </ac:spMkLst>
        </pc:spChg>
        <pc:spChg chg="add mod">
          <ac:chgData name="Charis Chatzikyriakou" userId="a0410cad-e2b7-4ef7-b38a-176b710ce1cb" providerId="ADAL" clId="{8B4E7EC8-DB7D-4415-B677-672F0F802407}" dt="2023-04-24T21:37:15.045" v="708" actId="1076"/>
          <ac:spMkLst>
            <pc:docMk/>
            <pc:sldMk cId="1624773696" sldId="290"/>
            <ac:spMk id="16" creationId="{00A3E5BC-14CD-19E7-8BCB-35EFFEEEC5C5}"/>
          </ac:spMkLst>
        </pc:spChg>
        <pc:spChg chg="add mod">
          <ac:chgData name="Charis Chatzikyriakou" userId="a0410cad-e2b7-4ef7-b38a-176b710ce1cb" providerId="ADAL" clId="{8B4E7EC8-DB7D-4415-B677-672F0F802407}" dt="2023-04-24T21:37:43.407" v="714" actId="20577"/>
          <ac:spMkLst>
            <pc:docMk/>
            <pc:sldMk cId="1624773696" sldId="290"/>
            <ac:spMk id="18" creationId="{9E8C22EC-2D2D-B545-29FD-8B561373382B}"/>
          </ac:spMkLst>
        </pc:spChg>
        <pc:spChg chg="add del mod">
          <ac:chgData name="Charis Chatzikyriakou" userId="a0410cad-e2b7-4ef7-b38a-176b710ce1cb" providerId="ADAL" clId="{8B4E7EC8-DB7D-4415-B677-672F0F802407}" dt="2023-04-24T21:37:34.950" v="712" actId="478"/>
          <ac:spMkLst>
            <pc:docMk/>
            <pc:sldMk cId="1624773696" sldId="290"/>
            <ac:spMk id="19" creationId="{2DB6828D-803E-EA14-71EA-EC875F76CB2F}"/>
          </ac:spMkLst>
        </pc:spChg>
        <pc:picChg chg="add mod">
          <ac:chgData name="Charis Chatzikyriakou" userId="a0410cad-e2b7-4ef7-b38a-176b710ce1cb" providerId="ADAL" clId="{8B4E7EC8-DB7D-4415-B677-672F0F802407}" dt="2023-04-24T21:33:48.922" v="674" actId="1076"/>
          <ac:picMkLst>
            <pc:docMk/>
            <pc:sldMk cId="1624773696" sldId="290"/>
            <ac:picMk id="6" creationId="{9BF8159D-51D7-2F78-7DB3-3E4091BD624C}"/>
          </ac:picMkLst>
        </pc:picChg>
        <pc:picChg chg="add mod">
          <ac:chgData name="Charis Chatzikyriakou" userId="a0410cad-e2b7-4ef7-b38a-176b710ce1cb" providerId="ADAL" clId="{8B4E7EC8-DB7D-4415-B677-672F0F802407}" dt="2023-04-24T21:34:45.824" v="685" actId="1076"/>
          <ac:picMkLst>
            <pc:docMk/>
            <pc:sldMk cId="1624773696" sldId="290"/>
            <ac:picMk id="8" creationId="{75931CB6-9D58-5E25-987B-0DEF779BCCB6}"/>
          </ac:picMkLst>
        </pc:picChg>
        <pc:picChg chg="add mod modCrop">
          <ac:chgData name="Charis Chatzikyriakou" userId="a0410cad-e2b7-4ef7-b38a-176b710ce1cb" providerId="ADAL" clId="{8B4E7EC8-DB7D-4415-B677-672F0F802407}" dt="2023-04-24T21:35:26.812" v="690" actId="1076"/>
          <ac:picMkLst>
            <pc:docMk/>
            <pc:sldMk cId="1624773696" sldId="290"/>
            <ac:picMk id="10" creationId="{51043982-79AA-1B14-AA68-E458C390D83F}"/>
          </ac:picMkLst>
        </pc:picChg>
        <pc:picChg chg="add mod">
          <ac:chgData name="Charis Chatzikyriakou" userId="a0410cad-e2b7-4ef7-b38a-176b710ce1cb" providerId="ADAL" clId="{8B4E7EC8-DB7D-4415-B677-672F0F802407}" dt="2023-04-24T21:37:12.277" v="707" actId="1076"/>
          <ac:picMkLst>
            <pc:docMk/>
            <pc:sldMk cId="1624773696" sldId="290"/>
            <ac:picMk id="17" creationId="{EB9585FD-5A53-39E6-455F-A4F348537B86}"/>
          </ac:picMkLst>
        </pc:picChg>
        <pc:picChg chg="add del mod">
          <ac:chgData name="Charis Chatzikyriakou" userId="a0410cad-e2b7-4ef7-b38a-176b710ce1cb" providerId="ADAL" clId="{8B4E7EC8-DB7D-4415-B677-672F0F802407}" dt="2023-04-24T21:38:31.270" v="716" actId="478"/>
          <ac:picMkLst>
            <pc:docMk/>
            <pc:sldMk cId="1624773696" sldId="290"/>
            <ac:picMk id="21" creationId="{9209D592-89AC-819E-798F-880C7424968B}"/>
          </ac:picMkLst>
        </pc:picChg>
        <pc:picChg chg="add mod">
          <ac:chgData name="Charis Chatzikyriakou" userId="a0410cad-e2b7-4ef7-b38a-176b710ce1cb" providerId="ADAL" clId="{8B4E7EC8-DB7D-4415-B677-672F0F802407}" dt="2023-04-24T21:40:42.376" v="725" actId="1076"/>
          <ac:picMkLst>
            <pc:docMk/>
            <pc:sldMk cId="1624773696" sldId="290"/>
            <ac:picMk id="23" creationId="{DE74897C-D10E-62C0-0CCF-012EDDAF61EA}"/>
          </ac:picMkLst>
        </pc:picChg>
      </pc:sldChg>
      <pc:sldChg chg="addSp delSp modSp add mod">
        <pc:chgData name="Charis Chatzikyriakou" userId="a0410cad-e2b7-4ef7-b38a-176b710ce1cb" providerId="ADAL" clId="{8B4E7EC8-DB7D-4415-B677-672F0F802407}" dt="2023-04-25T08:13:16.280" v="1866"/>
        <pc:sldMkLst>
          <pc:docMk/>
          <pc:sldMk cId="888471858" sldId="291"/>
        </pc:sldMkLst>
        <pc:spChg chg="mod">
          <ac:chgData name="Charis Chatzikyriakou" userId="a0410cad-e2b7-4ef7-b38a-176b710ce1cb" providerId="ADAL" clId="{8B4E7EC8-DB7D-4415-B677-672F0F802407}" dt="2023-04-25T07:29:14.102" v="1291" actId="20577"/>
          <ac:spMkLst>
            <pc:docMk/>
            <pc:sldMk cId="888471858" sldId="291"/>
            <ac:spMk id="2" creationId="{81F643B0-5F8C-434C-8CAA-41C3A0FBF94B}"/>
          </ac:spMkLst>
        </pc:spChg>
        <pc:spChg chg="del">
          <ac:chgData name="Charis Chatzikyriakou" userId="a0410cad-e2b7-4ef7-b38a-176b710ce1cb" providerId="ADAL" clId="{8B4E7EC8-DB7D-4415-B677-672F0F802407}" dt="2023-04-25T08:13:15.986" v="1865" actId="478"/>
          <ac:spMkLst>
            <pc:docMk/>
            <pc:sldMk cId="888471858" sldId="291"/>
            <ac:spMk id="4" creationId="{15F5D9D7-609A-4214-B481-4161D27684B7}"/>
          </ac:spMkLst>
        </pc:spChg>
        <pc:spChg chg="add del mod">
          <ac:chgData name="Charis Chatzikyriakou" userId="a0410cad-e2b7-4ef7-b38a-176b710ce1cb" providerId="ADAL" clId="{8B4E7EC8-DB7D-4415-B677-672F0F802407}" dt="2023-04-25T07:29:25.966" v="1296" actId="478"/>
          <ac:spMkLst>
            <pc:docMk/>
            <pc:sldMk cId="888471858" sldId="291"/>
            <ac:spMk id="5" creationId="{0DE56CB7-0799-34D2-B25D-17B9DAF0CF0B}"/>
          </ac:spMkLst>
        </pc:spChg>
        <pc:spChg chg="del">
          <ac:chgData name="Charis Chatzikyriakou" userId="a0410cad-e2b7-4ef7-b38a-176b710ce1cb" providerId="ADAL" clId="{8B4E7EC8-DB7D-4415-B677-672F0F802407}" dt="2023-04-25T07:29:18.755" v="1293" actId="478"/>
          <ac:spMkLst>
            <pc:docMk/>
            <pc:sldMk cId="888471858" sldId="291"/>
            <ac:spMk id="6" creationId="{E427DF1D-555E-4CD4-AAEA-263801F1A1BF}"/>
          </ac:spMkLst>
        </pc:spChg>
        <pc:spChg chg="add mod">
          <ac:chgData name="Charis Chatzikyriakou" userId="a0410cad-e2b7-4ef7-b38a-176b710ce1cb" providerId="ADAL" clId="{8B4E7EC8-DB7D-4415-B677-672F0F802407}" dt="2023-04-25T08:10:46.080" v="1850" actId="207"/>
          <ac:spMkLst>
            <pc:docMk/>
            <pc:sldMk cId="888471858" sldId="291"/>
            <ac:spMk id="11" creationId="{B8A48E46-73D8-410F-8C6F-B11367B14DA6}"/>
          </ac:spMkLst>
        </pc:spChg>
        <pc:spChg chg="del">
          <ac:chgData name="Charis Chatzikyriakou" userId="a0410cad-e2b7-4ef7-b38a-176b710ce1cb" providerId="ADAL" clId="{8B4E7EC8-DB7D-4415-B677-672F0F802407}" dt="2023-04-25T07:29:30.718" v="1299" actId="478"/>
          <ac:spMkLst>
            <pc:docMk/>
            <pc:sldMk cId="888471858" sldId="291"/>
            <ac:spMk id="18" creationId="{583AA781-8B44-3B68-FEC5-9B9127664730}"/>
          </ac:spMkLst>
        </pc:spChg>
        <pc:spChg chg="add mod">
          <ac:chgData name="Charis Chatzikyriakou" userId="a0410cad-e2b7-4ef7-b38a-176b710ce1cb" providerId="ADAL" clId="{8B4E7EC8-DB7D-4415-B677-672F0F802407}" dt="2023-04-25T08:13:16.280" v="1866"/>
          <ac:spMkLst>
            <pc:docMk/>
            <pc:sldMk cId="888471858" sldId="291"/>
            <ac:spMk id="20" creationId="{DFF4B7AD-D963-FDDA-57B4-79ABEFCD6CEB}"/>
          </ac:spMkLst>
        </pc:spChg>
        <pc:picChg chg="del">
          <ac:chgData name="Charis Chatzikyriakou" userId="a0410cad-e2b7-4ef7-b38a-176b710ce1cb" providerId="ADAL" clId="{8B4E7EC8-DB7D-4415-B677-672F0F802407}" dt="2023-04-25T07:29:20.358" v="1294" actId="478"/>
          <ac:picMkLst>
            <pc:docMk/>
            <pc:sldMk cId="888471858" sldId="291"/>
            <ac:picMk id="7" creationId="{29798AC8-DA4E-4C60-83B8-300373F0BB3C}"/>
          </ac:picMkLst>
        </pc:picChg>
        <pc:picChg chg="add del mod">
          <ac:chgData name="Charis Chatzikyriakou" userId="a0410cad-e2b7-4ef7-b38a-176b710ce1cb" providerId="ADAL" clId="{8B4E7EC8-DB7D-4415-B677-672F0F802407}" dt="2023-04-25T07:32:55.551" v="1305" actId="478"/>
          <ac:picMkLst>
            <pc:docMk/>
            <pc:sldMk cId="888471858" sldId="291"/>
            <ac:picMk id="9" creationId="{082661E3-2E77-4A41-9C30-F424C2DEF6EB}"/>
          </ac:picMkLst>
        </pc:picChg>
        <pc:picChg chg="del">
          <ac:chgData name="Charis Chatzikyriakou" userId="a0410cad-e2b7-4ef7-b38a-176b710ce1cb" providerId="ADAL" clId="{8B4E7EC8-DB7D-4415-B677-672F0F802407}" dt="2023-04-25T07:29:16.910" v="1292" actId="478"/>
          <ac:picMkLst>
            <pc:docMk/>
            <pc:sldMk cId="888471858" sldId="291"/>
            <ac:picMk id="10" creationId="{E2068B7B-EEDC-4CC0-964E-ED72956EF031}"/>
          </ac:picMkLst>
        </pc:picChg>
        <pc:picChg chg="add mod ord modCrop">
          <ac:chgData name="Charis Chatzikyriakou" userId="a0410cad-e2b7-4ef7-b38a-176b710ce1cb" providerId="ADAL" clId="{8B4E7EC8-DB7D-4415-B677-672F0F802407}" dt="2023-04-25T08:09:52.370" v="1842" actId="1076"/>
          <ac:picMkLst>
            <pc:docMk/>
            <pc:sldMk cId="888471858" sldId="291"/>
            <ac:picMk id="13" creationId="{894A5D0B-C87D-CFAB-BD30-3D360DA4D6D1}"/>
          </ac:picMkLst>
        </pc:picChg>
        <pc:picChg chg="del">
          <ac:chgData name="Charis Chatzikyriakou" userId="a0410cad-e2b7-4ef7-b38a-176b710ce1cb" providerId="ADAL" clId="{8B4E7EC8-DB7D-4415-B677-672F0F802407}" dt="2023-04-25T07:29:21.414" v="1295" actId="478"/>
          <ac:picMkLst>
            <pc:docMk/>
            <pc:sldMk cId="888471858" sldId="291"/>
            <ac:picMk id="14" creationId="{7A97C88D-FCFF-A473-83B6-2D0381F5BCB2}"/>
          </ac:picMkLst>
        </pc:picChg>
        <pc:picChg chg="del">
          <ac:chgData name="Charis Chatzikyriakou" userId="a0410cad-e2b7-4ef7-b38a-176b710ce1cb" providerId="ADAL" clId="{8B4E7EC8-DB7D-4415-B677-672F0F802407}" dt="2023-04-25T07:29:27.694" v="1297" actId="478"/>
          <ac:picMkLst>
            <pc:docMk/>
            <pc:sldMk cId="888471858" sldId="291"/>
            <ac:picMk id="15" creationId="{00F81ACC-AAC9-AB2E-234E-8DE090345C5B}"/>
          </ac:picMkLst>
        </pc:picChg>
        <pc:picChg chg="del">
          <ac:chgData name="Charis Chatzikyriakou" userId="a0410cad-e2b7-4ef7-b38a-176b710ce1cb" providerId="ADAL" clId="{8B4E7EC8-DB7D-4415-B677-672F0F802407}" dt="2023-04-25T07:29:28.870" v="1298" actId="478"/>
          <ac:picMkLst>
            <pc:docMk/>
            <pc:sldMk cId="888471858" sldId="291"/>
            <ac:picMk id="16" creationId="{5A331CEA-563C-88AD-8989-511DAABFF09C}"/>
          </ac:picMkLst>
        </pc:picChg>
        <pc:picChg chg="add mod modCrop">
          <ac:chgData name="Charis Chatzikyriakou" userId="a0410cad-e2b7-4ef7-b38a-176b710ce1cb" providerId="ADAL" clId="{8B4E7EC8-DB7D-4415-B677-672F0F802407}" dt="2023-04-25T08:09:48.754" v="1841" actId="1076"/>
          <ac:picMkLst>
            <pc:docMk/>
            <pc:sldMk cId="888471858" sldId="291"/>
            <ac:picMk id="19" creationId="{AA800D2B-77A8-AB52-D052-8E92B3D6AF31}"/>
          </ac:picMkLst>
        </pc:picChg>
      </pc:sldChg>
      <pc:sldChg chg="addSp delSp modSp new del mod">
        <pc:chgData name="Charis Chatzikyriakou" userId="a0410cad-e2b7-4ef7-b38a-176b710ce1cb" providerId="ADAL" clId="{8B4E7EC8-DB7D-4415-B677-672F0F802407}" dt="2023-04-24T21:55:25.664" v="833" actId="2696"/>
        <pc:sldMkLst>
          <pc:docMk/>
          <pc:sldMk cId="2909211721" sldId="291"/>
        </pc:sldMkLst>
        <pc:spChg chg="del">
          <ac:chgData name="Charis Chatzikyriakou" userId="a0410cad-e2b7-4ef7-b38a-176b710ce1cb" providerId="ADAL" clId="{8B4E7EC8-DB7D-4415-B677-672F0F802407}" dt="2023-04-24T21:50:19.928" v="727" actId="478"/>
          <ac:spMkLst>
            <pc:docMk/>
            <pc:sldMk cId="2909211721" sldId="291"/>
            <ac:spMk id="3" creationId="{609FCDEA-88C3-FF2B-91A4-AAF09A71B8D1}"/>
          </ac:spMkLst>
        </pc:spChg>
        <pc:spChg chg="add del mod">
          <ac:chgData name="Charis Chatzikyriakou" userId="a0410cad-e2b7-4ef7-b38a-176b710ce1cb" providerId="ADAL" clId="{8B4E7EC8-DB7D-4415-B677-672F0F802407}" dt="2023-04-24T21:50:39.671" v="732" actId="478"/>
          <ac:spMkLst>
            <pc:docMk/>
            <pc:sldMk cId="2909211721" sldId="291"/>
            <ac:spMk id="5" creationId="{AF951A5F-4649-2420-4DBB-540AE55D5F48}"/>
          </ac:spMkLst>
        </pc:spChg>
        <pc:spChg chg="mod">
          <ac:chgData name="Charis Chatzikyriakou" userId="a0410cad-e2b7-4ef7-b38a-176b710ce1cb" providerId="ADAL" clId="{8B4E7EC8-DB7D-4415-B677-672F0F802407}" dt="2023-04-24T21:53:55.004" v="824" actId="1076"/>
          <ac:spMkLst>
            <pc:docMk/>
            <pc:sldMk cId="2909211721" sldId="291"/>
            <ac:spMk id="7" creationId="{92FC5C6A-B215-FD18-AF94-05ED069CBE08}"/>
          </ac:spMkLst>
        </pc:spChg>
        <pc:spChg chg="mod ord">
          <ac:chgData name="Charis Chatzikyriakou" userId="a0410cad-e2b7-4ef7-b38a-176b710ce1cb" providerId="ADAL" clId="{8B4E7EC8-DB7D-4415-B677-672F0F802407}" dt="2023-04-24T21:53:41.462" v="822" actId="166"/>
          <ac:spMkLst>
            <pc:docMk/>
            <pc:sldMk cId="2909211721" sldId="291"/>
            <ac:spMk id="8" creationId="{0BEEB31C-6D39-53C5-C2EA-A902E79D912D}"/>
          </ac:spMkLst>
        </pc:spChg>
        <pc:spChg chg="mod">
          <ac:chgData name="Charis Chatzikyriakou" userId="a0410cad-e2b7-4ef7-b38a-176b710ce1cb" providerId="ADAL" clId="{8B4E7EC8-DB7D-4415-B677-672F0F802407}" dt="2023-04-24T21:53:50.764" v="823" actId="1076"/>
          <ac:spMkLst>
            <pc:docMk/>
            <pc:sldMk cId="2909211721" sldId="291"/>
            <ac:spMk id="9" creationId="{9823791E-774E-4F44-44E8-7543D9A8EFB0}"/>
          </ac:spMkLst>
        </pc:spChg>
        <pc:spChg chg="mod">
          <ac:chgData name="Charis Chatzikyriakou" userId="a0410cad-e2b7-4ef7-b38a-176b710ce1cb" providerId="ADAL" clId="{8B4E7EC8-DB7D-4415-B677-672F0F802407}" dt="2023-04-24T21:54:53.281" v="832" actId="207"/>
          <ac:spMkLst>
            <pc:docMk/>
            <pc:sldMk cId="2909211721" sldId="291"/>
            <ac:spMk id="10" creationId="{1B4F310E-1685-04EC-419C-ED80D7C1E8E7}"/>
          </ac:spMkLst>
        </pc:spChg>
        <pc:spChg chg="mod">
          <ac:chgData name="Charis Chatzikyriakou" userId="a0410cad-e2b7-4ef7-b38a-176b710ce1cb" providerId="ADAL" clId="{8B4E7EC8-DB7D-4415-B677-672F0F802407}" dt="2023-04-24T21:53:13.282" v="801" actId="255"/>
          <ac:spMkLst>
            <pc:docMk/>
            <pc:sldMk cId="2909211721" sldId="291"/>
            <ac:spMk id="11" creationId="{4C41060E-D890-0691-3A50-293C50B8DF22}"/>
          </ac:spMkLst>
        </pc:spChg>
        <pc:spChg chg="mod">
          <ac:chgData name="Charis Chatzikyriakou" userId="a0410cad-e2b7-4ef7-b38a-176b710ce1cb" providerId="ADAL" clId="{8B4E7EC8-DB7D-4415-B677-672F0F802407}" dt="2023-04-24T21:54:02.940" v="825" actId="1076"/>
          <ac:spMkLst>
            <pc:docMk/>
            <pc:sldMk cId="2909211721" sldId="291"/>
            <ac:spMk id="12" creationId="{7548E848-FA36-CE50-5E61-FAE77CF63DEF}"/>
          </ac:spMkLst>
        </pc:spChg>
        <pc:spChg chg="mod">
          <ac:chgData name="Charis Chatzikyriakou" userId="a0410cad-e2b7-4ef7-b38a-176b710ce1cb" providerId="ADAL" clId="{8B4E7EC8-DB7D-4415-B677-672F0F802407}" dt="2023-04-24T21:53:27.608" v="820" actId="20577"/>
          <ac:spMkLst>
            <pc:docMk/>
            <pc:sldMk cId="2909211721" sldId="291"/>
            <ac:spMk id="13" creationId="{52D20994-8002-0991-23F2-A4706C2A9652}"/>
          </ac:spMkLst>
        </pc:spChg>
        <pc:spChg chg="mod">
          <ac:chgData name="Charis Chatzikyriakou" userId="a0410cad-e2b7-4ef7-b38a-176b710ce1cb" providerId="ADAL" clId="{8B4E7EC8-DB7D-4415-B677-672F0F802407}" dt="2023-04-24T21:54:09.450" v="826" actId="1076"/>
          <ac:spMkLst>
            <pc:docMk/>
            <pc:sldMk cId="2909211721" sldId="291"/>
            <ac:spMk id="14" creationId="{5DE3A74F-2865-BFD5-F67C-DC31387C3950}"/>
          </ac:spMkLst>
        </pc:spChg>
        <pc:spChg chg="mod">
          <ac:chgData name="Charis Chatzikyriakou" userId="a0410cad-e2b7-4ef7-b38a-176b710ce1cb" providerId="ADAL" clId="{8B4E7EC8-DB7D-4415-B677-672F0F802407}" dt="2023-04-24T21:53:33.345" v="821" actId="255"/>
          <ac:spMkLst>
            <pc:docMk/>
            <pc:sldMk cId="2909211721" sldId="291"/>
            <ac:spMk id="15" creationId="{E6C8B073-72F1-58EB-998D-BB0F31666A97}"/>
          </ac:spMkLst>
        </pc:spChg>
        <pc:spChg chg="add mod">
          <ac:chgData name="Charis Chatzikyriakou" userId="a0410cad-e2b7-4ef7-b38a-176b710ce1cb" providerId="ADAL" clId="{8B4E7EC8-DB7D-4415-B677-672F0F802407}" dt="2023-04-24T21:50:24.445" v="729" actId="1076"/>
          <ac:spMkLst>
            <pc:docMk/>
            <pc:sldMk cId="2909211721" sldId="291"/>
            <ac:spMk id="16" creationId="{43226EC7-44A1-4F23-7940-25AFA6023455}"/>
          </ac:spMkLst>
        </pc:spChg>
        <pc:grpChg chg="add mod">
          <ac:chgData name="Charis Chatzikyriakou" userId="a0410cad-e2b7-4ef7-b38a-176b710ce1cb" providerId="ADAL" clId="{8B4E7EC8-DB7D-4415-B677-672F0F802407}" dt="2023-04-24T21:54:18.765" v="827" actId="1076"/>
          <ac:grpSpMkLst>
            <pc:docMk/>
            <pc:sldMk cId="2909211721" sldId="291"/>
            <ac:grpSpMk id="6" creationId="{952F05BC-343E-E847-6A5F-5FB564793F89}"/>
          </ac:grpSpMkLst>
        </pc:grpChg>
      </pc:sldChg>
    </pc:docChg>
  </pc:docChgLst>
  <pc:docChgLst>
    <pc:chgData name="Charis Chatzikyriakou" userId="a0410cad-e2b7-4ef7-b38a-176b710ce1cb" providerId="ADAL" clId="{0C8DCC1F-0AC5-4FEC-91D3-EF82D35DAA33}"/>
    <pc:docChg chg="undo redo custSel addSld delSld modSld sldOrd modMainMaster">
      <pc:chgData name="Charis Chatzikyriakou" userId="a0410cad-e2b7-4ef7-b38a-176b710ce1cb" providerId="ADAL" clId="{0C8DCC1F-0AC5-4FEC-91D3-EF82D35DAA33}" dt="2023-10-18T17:20:55.331" v="1351"/>
      <pc:docMkLst>
        <pc:docMk/>
      </pc:docMkLst>
      <pc:sldChg chg="mod modShow">
        <pc:chgData name="Charis Chatzikyriakou" userId="a0410cad-e2b7-4ef7-b38a-176b710ce1cb" providerId="ADAL" clId="{0C8DCC1F-0AC5-4FEC-91D3-EF82D35DAA33}" dt="2023-10-18T17:02:28.852" v="1272" actId="729"/>
        <pc:sldMkLst>
          <pc:docMk/>
          <pc:sldMk cId="0" sldId="257"/>
        </pc:sldMkLst>
      </pc:sldChg>
      <pc:sldChg chg="modSp mod">
        <pc:chgData name="Charis Chatzikyriakou" userId="a0410cad-e2b7-4ef7-b38a-176b710ce1cb" providerId="ADAL" clId="{0C8DCC1F-0AC5-4FEC-91D3-EF82D35DAA33}" dt="2023-10-18T17:09:02.191" v="1309" actId="20577"/>
        <pc:sldMkLst>
          <pc:docMk/>
          <pc:sldMk cId="804397159" sldId="264"/>
        </pc:sldMkLst>
        <pc:spChg chg="mod">
          <ac:chgData name="Charis Chatzikyriakou" userId="a0410cad-e2b7-4ef7-b38a-176b710ce1cb" providerId="ADAL" clId="{0C8DCC1F-0AC5-4FEC-91D3-EF82D35DAA33}" dt="2023-10-18T17:09:02.191" v="1309" actId="20577"/>
          <ac:spMkLst>
            <pc:docMk/>
            <pc:sldMk cId="804397159" sldId="264"/>
            <ac:spMk id="2" creationId="{B6EC7077-0A4E-7BE7-E566-EB5ED0FE2D79}"/>
          </ac:spMkLst>
        </pc:spChg>
        <pc:spChg chg="mod">
          <ac:chgData name="Charis Chatzikyriakou" userId="a0410cad-e2b7-4ef7-b38a-176b710ce1cb" providerId="ADAL" clId="{0C8DCC1F-0AC5-4FEC-91D3-EF82D35DAA33}" dt="2023-10-18T17:08:57.215" v="1302" actId="20577"/>
          <ac:spMkLst>
            <pc:docMk/>
            <pc:sldMk cId="804397159" sldId="264"/>
            <ac:spMk id="55" creationId="{F7FF4649-68D0-84D8-1148-5CD690DF5FEA}"/>
          </ac:spMkLst>
        </pc:spChg>
      </pc:sldChg>
      <pc:sldChg chg="addSp delSp modSp mod">
        <pc:chgData name="Charis Chatzikyriakou" userId="a0410cad-e2b7-4ef7-b38a-176b710ce1cb" providerId="ADAL" clId="{0C8DCC1F-0AC5-4FEC-91D3-EF82D35DAA33}" dt="2023-10-18T16:48:36.372" v="1255" actId="14100"/>
        <pc:sldMkLst>
          <pc:docMk/>
          <pc:sldMk cId="0" sldId="265"/>
        </pc:sldMkLst>
        <pc:spChg chg="del">
          <ac:chgData name="Charis Chatzikyriakou" userId="a0410cad-e2b7-4ef7-b38a-176b710ce1cb" providerId="ADAL" clId="{0C8DCC1F-0AC5-4FEC-91D3-EF82D35DAA33}" dt="2023-10-18T16:45:07.432" v="1223" actId="478"/>
          <ac:spMkLst>
            <pc:docMk/>
            <pc:sldMk cId="0" sldId="265"/>
            <ac:spMk id="2" creationId="{83741345-0410-60EC-CE61-82C92CB22FAB}"/>
          </ac:spMkLst>
        </pc:spChg>
        <pc:spChg chg="add mod">
          <ac:chgData name="Charis Chatzikyriakou" userId="a0410cad-e2b7-4ef7-b38a-176b710ce1cb" providerId="ADAL" clId="{0C8DCC1F-0AC5-4FEC-91D3-EF82D35DAA33}" dt="2023-10-18T16:45:16.367" v="1227" actId="1076"/>
          <ac:spMkLst>
            <pc:docMk/>
            <pc:sldMk cId="0" sldId="265"/>
            <ac:spMk id="3" creationId="{8D059C20-83B8-8C20-906A-62814DFC393D}"/>
          </ac:spMkLst>
        </pc:spChg>
        <pc:spChg chg="mod">
          <ac:chgData name="Charis Chatzikyriakou" userId="a0410cad-e2b7-4ef7-b38a-176b710ce1cb" providerId="ADAL" clId="{0C8DCC1F-0AC5-4FEC-91D3-EF82D35DAA33}" dt="2023-10-18T16:44:58.527" v="1222" actId="20577"/>
          <ac:spMkLst>
            <pc:docMk/>
            <pc:sldMk cId="0" sldId="265"/>
            <ac:spMk id="5" creationId="{FCA23292-DE39-DBBB-61D0-AB4E4DBF6821}"/>
          </ac:spMkLst>
        </pc:spChg>
        <pc:spChg chg="add mod">
          <ac:chgData name="Charis Chatzikyriakou" userId="a0410cad-e2b7-4ef7-b38a-176b710ce1cb" providerId="ADAL" clId="{0C8DCC1F-0AC5-4FEC-91D3-EF82D35DAA33}" dt="2023-10-18T16:48:12.167" v="1253" actId="404"/>
          <ac:spMkLst>
            <pc:docMk/>
            <pc:sldMk cId="0" sldId="265"/>
            <ac:spMk id="7" creationId="{684F6305-CF7E-7D01-8198-9EAE120C35E1}"/>
          </ac:spMkLst>
        </pc:spChg>
        <pc:spChg chg="mod">
          <ac:chgData name="Charis Chatzikyriakou" userId="a0410cad-e2b7-4ef7-b38a-176b710ce1cb" providerId="ADAL" clId="{0C8DCC1F-0AC5-4FEC-91D3-EF82D35DAA33}" dt="2023-10-18T16:48:12.167" v="1253" actId="404"/>
          <ac:spMkLst>
            <pc:docMk/>
            <pc:sldMk cId="0" sldId="265"/>
            <ac:spMk id="16" creationId="{256594F3-2EB7-039B-D67E-9E545F706B6D}"/>
          </ac:spMkLst>
        </pc:spChg>
        <pc:spChg chg="mod">
          <ac:chgData name="Charis Chatzikyriakou" userId="a0410cad-e2b7-4ef7-b38a-176b710ce1cb" providerId="ADAL" clId="{0C8DCC1F-0AC5-4FEC-91D3-EF82D35DAA33}" dt="2023-10-18T16:48:12.167" v="1253" actId="404"/>
          <ac:spMkLst>
            <pc:docMk/>
            <pc:sldMk cId="0" sldId="265"/>
            <ac:spMk id="18" creationId="{E31D71D6-3C2E-03EF-90C5-B4C5B550A323}"/>
          </ac:spMkLst>
        </pc:spChg>
        <pc:spChg chg="mod">
          <ac:chgData name="Charis Chatzikyriakou" userId="a0410cad-e2b7-4ef7-b38a-176b710ce1cb" providerId="ADAL" clId="{0C8DCC1F-0AC5-4FEC-91D3-EF82D35DAA33}" dt="2023-10-18T16:48:12.167" v="1253" actId="404"/>
          <ac:spMkLst>
            <pc:docMk/>
            <pc:sldMk cId="0" sldId="265"/>
            <ac:spMk id="20" creationId="{E4EF7F88-8907-AD76-3CB3-561D067C2893}"/>
          </ac:spMkLst>
        </pc:spChg>
        <pc:spChg chg="mod">
          <ac:chgData name="Charis Chatzikyriakou" userId="a0410cad-e2b7-4ef7-b38a-176b710ce1cb" providerId="ADAL" clId="{0C8DCC1F-0AC5-4FEC-91D3-EF82D35DAA33}" dt="2023-10-18T16:48:12.167" v="1253" actId="404"/>
          <ac:spMkLst>
            <pc:docMk/>
            <pc:sldMk cId="0" sldId="265"/>
            <ac:spMk id="22" creationId="{9B55A56A-981D-558E-AC01-2FBFAD6954E3}"/>
          </ac:spMkLst>
        </pc:spChg>
        <pc:spChg chg="mod">
          <ac:chgData name="Charis Chatzikyriakou" userId="a0410cad-e2b7-4ef7-b38a-176b710ce1cb" providerId="ADAL" clId="{0C8DCC1F-0AC5-4FEC-91D3-EF82D35DAA33}" dt="2023-10-18T16:48:12.167" v="1253" actId="404"/>
          <ac:spMkLst>
            <pc:docMk/>
            <pc:sldMk cId="0" sldId="265"/>
            <ac:spMk id="202" creationId="{00000000-0000-0000-0000-000000000000}"/>
          </ac:spMkLst>
        </pc:spChg>
        <pc:grpChg chg="add mod">
          <ac:chgData name="Charis Chatzikyriakou" userId="a0410cad-e2b7-4ef7-b38a-176b710ce1cb" providerId="ADAL" clId="{0C8DCC1F-0AC5-4FEC-91D3-EF82D35DAA33}" dt="2023-10-18T16:48:36.372" v="1255" actId="14100"/>
          <ac:grpSpMkLst>
            <pc:docMk/>
            <pc:sldMk cId="0" sldId="265"/>
            <ac:grpSpMk id="8" creationId="{3E7F342F-6968-F417-8861-0CB6595DE4A1}"/>
          </ac:grpSpMkLst>
        </pc:grpChg>
        <pc:grpChg chg="mod">
          <ac:chgData name="Charis Chatzikyriakou" userId="a0410cad-e2b7-4ef7-b38a-176b710ce1cb" providerId="ADAL" clId="{0C8DCC1F-0AC5-4FEC-91D3-EF82D35DAA33}" dt="2023-10-18T16:47:55.533" v="1251" actId="164"/>
          <ac:grpSpMkLst>
            <pc:docMk/>
            <pc:sldMk cId="0" sldId="265"/>
            <ac:grpSpMk id="23" creationId="{21F3E4A2-D4AB-8E18-6595-1F515CD0002F}"/>
          </ac:grpSpMkLst>
        </pc:grpChg>
        <pc:picChg chg="add mod">
          <ac:chgData name="Charis Chatzikyriakou" userId="a0410cad-e2b7-4ef7-b38a-176b710ce1cb" providerId="ADAL" clId="{0C8DCC1F-0AC5-4FEC-91D3-EF82D35DAA33}" dt="2023-10-18T16:47:55.533" v="1251" actId="164"/>
          <ac:picMkLst>
            <pc:docMk/>
            <pc:sldMk cId="0" sldId="265"/>
            <ac:picMk id="4" creationId="{D941911E-E768-6028-5A7B-42FE3A0B16C8}"/>
          </ac:picMkLst>
        </pc:picChg>
        <pc:picChg chg="mod">
          <ac:chgData name="Charis Chatzikyriakou" userId="a0410cad-e2b7-4ef7-b38a-176b710ce1cb" providerId="ADAL" clId="{0C8DCC1F-0AC5-4FEC-91D3-EF82D35DAA33}" dt="2023-10-18T16:48:32.188" v="1254" actId="1076"/>
          <ac:picMkLst>
            <pc:docMk/>
            <pc:sldMk cId="0" sldId="265"/>
            <ac:picMk id="10" creationId="{FAEFA092-D78F-8736-1B8E-4264611E6625}"/>
          </ac:picMkLst>
        </pc:picChg>
        <pc:picChg chg="mod">
          <ac:chgData name="Charis Chatzikyriakou" userId="a0410cad-e2b7-4ef7-b38a-176b710ce1cb" providerId="ADAL" clId="{0C8DCC1F-0AC5-4FEC-91D3-EF82D35DAA33}" dt="2023-10-18T16:46:06.238" v="1239" actId="1076"/>
          <ac:picMkLst>
            <pc:docMk/>
            <pc:sldMk cId="0" sldId="265"/>
            <ac:picMk id="13" creationId="{4491333F-515A-6908-444F-E7FD401C56AF}"/>
          </ac:picMkLst>
        </pc:picChg>
        <pc:picChg chg="mod">
          <ac:chgData name="Charis Chatzikyriakou" userId="a0410cad-e2b7-4ef7-b38a-176b710ce1cb" providerId="ADAL" clId="{0C8DCC1F-0AC5-4FEC-91D3-EF82D35DAA33}" dt="2023-10-18T16:46:13.899" v="1240" actId="1076"/>
          <ac:picMkLst>
            <pc:docMk/>
            <pc:sldMk cId="0" sldId="265"/>
            <ac:picMk id="207" creationId="{00000000-0000-0000-0000-000000000000}"/>
          </ac:picMkLst>
        </pc:picChg>
        <pc:picChg chg="mod">
          <ac:chgData name="Charis Chatzikyriakou" userId="a0410cad-e2b7-4ef7-b38a-176b710ce1cb" providerId="ADAL" clId="{0C8DCC1F-0AC5-4FEC-91D3-EF82D35DAA33}" dt="2023-10-18T16:46:19.243" v="1241" actId="1076"/>
          <ac:picMkLst>
            <pc:docMk/>
            <pc:sldMk cId="0" sldId="265"/>
            <ac:picMk id="208" creationId="{00000000-0000-0000-0000-000000000000}"/>
          </ac:picMkLst>
        </pc:picChg>
      </pc:sldChg>
      <pc:sldChg chg="addSp delSp modSp mod">
        <pc:chgData name="Charis Chatzikyriakou" userId="a0410cad-e2b7-4ef7-b38a-176b710ce1cb" providerId="ADAL" clId="{0C8DCC1F-0AC5-4FEC-91D3-EF82D35DAA33}" dt="2023-10-18T16:39:22.412" v="1207" actId="3626"/>
        <pc:sldMkLst>
          <pc:docMk/>
          <pc:sldMk cId="0" sldId="268"/>
        </pc:sldMkLst>
        <pc:spChg chg="mod">
          <ac:chgData name="Charis Chatzikyriakou" userId="a0410cad-e2b7-4ef7-b38a-176b710ce1cb" providerId="ADAL" clId="{0C8DCC1F-0AC5-4FEC-91D3-EF82D35DAA33}" dt="2023-10-18T16:38:25.383" v="1205" actId="3626"/>
          <ac:spMkLst>
            <pc:docMk/>
            <pc:sldMk cId="0" sldId="268"/>
            <ac:spMk id="18" creationId="{D2628840-28B7-7F74-B464-678F4C64CCCB}"/>
          </ac:spMkLst>
        </pc:spChg>
        <pc:spChg chg="add mod">
          <ac:chgData name="Charis Chatzikyriakou" userId="a0410cad-e2b7-4ef7-b38a-176b710ce1cb" providerId="ADAL" clId="{0C8DCC1F-0AC5-4FEC-91D3-EF82D35DAA33}" dt="2023-10-18T16:32:55.436" v="1184" actId="1076"/>
          <ac:spMkLst>
            <pc:docMk/>
            <pc:sldMk cId="0" sldId="268"/>
            <ac:spMk id="19" creationId="{56D97CD6-3740-D5A8-48C2-26DFEA2BAAEB}"/>
          </ac:spMkLst>
        </pc:spChg>
        <pc:spChg chg="add mod">
          <ac:chgData name="Charis Chatzikyriakou" userId="a0410cad-e2b7-4ef7-b38a-176b710ce1cb" providerId="ADAL" clId="{0C8DCC1F-0AC5-4FEC-91D3-EF82D35DAA33}" dt="2023-10-18T16:34:12.809" v="1195" actId="3626"/>
          <ac:spMkLst>
            <pc:docMk/>
            <pc:sldMk cId="0" sldId="268"/>
            <ac:spMk id="21" creationId="{0F1236F2-74A3-E20B-DF49-6F4335FCC6CF}"/>
          </ac:spMkLst>
        </pc:spChg>
        <pc:spChg chg="mod">
          <ac:chgData name="Charis Chatzikyriakou" userId="a0410cad-e2b7-4ef7-b38a-176b710ce1cb" providerId="ADAL" clId="{0C8DCC1F-0AC5-4FEC-91D3-EF82D35DAA33}" dt="2023-10-18T16:38:58.784" v="1206" actId="3626"/>
          <ac:spMkLst>
            <pc:docMk/>
            <pc:sldMk cId="0" sldId="268"/>
            <ac:spMk id="23" creationId="{6E7D3B8B-6286-101C-6641-98FFE76563F7}"/>
          </ac:spMkLst>
        </pc:spChg>
        <pc:spChg chg="mod">
          <ac:chgData name="Charis Chatzikyriakou" userId="a0410cad-e2b7-4ef7-b38a-176b710ce1cb" providerId="ADAL" clId="{0C8DCC1F-0AC5-4FEC-91D3-EF82D35DAA33}" dt="2023-10-18T16:33:48.427" v="1190"/>
          <ac:spMkLst>
            <pc:docMk/>
            <pc:sldMk cId="0" sldId="268"/>
            <ac:spMk id="26" creationId="{941A20C6-D7BB-1AEB-D2B0-A07CFDD4826A}"/>
          </ac:spMkLst>
        </pc:spChg>
        <pc:spChg chg="mod">
          <ac:chgData name="Charis Chatzikyriakou" userId="a0410cad-e2b7-4ef7-b38a-176b710ce1cb" providerId="ADAL" clId="{0C8DCC1F-0AC5-4FEC-91D3-EF82D35DAA33}" dt="2023-10-18T16:39:22.412" v="1207" actId="3626"/>
          <ac:spMkLst>
            <pc:docMk/>
            <pc:sldMk cId="0" sldId="268"/>
            <ac:spMk id="28" creationId="{FE74BCC4-7BF8-0136-EEDF-AB446EBD5127}"/>
          </ac:spMkLst>
        </pc:spChg>
        <pc:spChg chg="add mod">
          <ac:chgData name="Charis Chatzikyriakou" userId="a0410cad-e2b7-4ef7-b38a-176b710ce1cb" providerId="ADAL" clId="{0C8DCC1F-0AC5-4FEC-91D3-EF82D35DAA33}" dt="2023-10-18T16:35:49.295" v="1200" actId="3626"/>
          <ac:spMkLst>
            <pc:docMk/>
            <pc:sldMk cId="0" sldId="268"/>
            <ac:spMk id="30" creationId="{EB0BACF4-77E4-5866-849D-92988DB5B8E1}"/>
          </ac:spMkLst>
        </pc:spChg>
        <pc:spChg chg="mod">
          <ac:chgData name="Charis Chatzikyriakou" userId="a0410cad-e2b7-4ef7-b38a-176b710ce1cb" providerId="ADAL" clId="{0C8DCC1F-0AC5-4FEC-91D3-EF82D35DAA33}" dt="2023-10-18T16:29:29.647" v="1158" actId="1076"/>
          <ac:spMkLst>
            <pc:docMk/>
            <pc:sldMk cId="0" sldId="268"/>
            <ac:spMk id="32" creationId="{F45B877D-6F93-17E4-D008-ED9382001315}"/>
          </ac:spMkLst>
        </pc:spChg>
        <pc:spChg chg="mod">
          <ac:chgData name="Charis Chatzikyriakou" userId="a0410cad-e2b7-4ef7-b38a-176b710ce1cb" providerId="ADAL" clId="{0C8DCC1F-0AC5-4FEC-91D3-EF82D35DAA33}" dt="2023-10-18T16:36:17.111" v="1201" actId="3626"/>
          <ac:spMkLst>
            <pc:docMk/>
            <pc:sldMk cId="0" sldId="268"/>
            <ac:spMk id="34" creationId="{5B6BE04B-7113-1CAA-6979-53CF273EEDFA}"/>
          </ac:spMkLst>
        </pc:spChg>
        <pc:spChg chg="mod">
          <ac:chgData name="Charis Chatzikyriakou" userId="a0410cad-e2b7-4ef7-b38a-176b710ce1cb" providerId="ADAL" clId="{0C8DCC1F-0AC5-4FEC-91D3-EF82D35DAA33}" dt="2023-10-18T16:37:46.933" v="1204" actId="3626"/>
          <ac:spMkLst>
            <pc:docMk/>
            <pc:sldMk cId="0" sldId="268"/>
            <ac:spMk id="36" creationId="{EF09CED3-6503-CBE6-C328-FB007D7B10D6}"/>
          </ac:spMkLst>
        </pc:spChg>
        <pc:spChg chg="mod">
          <ac:chgData name="Charis Chatzikyriakou" userId="a0410cad-e2b7-4ef7-b38a-176b710ce1cb" providerId="ADAL" clId="{0C8DCC1F-0AC5-4FEC-91D3-EF82D35DAA33}" dt="2023-10-18T16:31:16.477" v="1172" actId="14100"/>
          <ac:spMkLst>
            <pc:docMk/>
            <pc:sldMk cId="0" sldId="268"/>
            <ac:spMk id="38" creationId="{E81A2F40-4AEA-2217-A48A-587261A026E7}"/>
          </ac:spMkLst>
        </pc:spChg>
        <pc:spChg chg="mod">
          <ac:chgData name="Charis Chatzikyriakou" userId="a0410cad-e2b7-4ef7-b38a-176b710ce1cb" providerId="ADAL" clId="{0C8DCC1F-0AC5-4FEC-91D3-EF82D35DAA33}" dt="2023-10-18T16:36:37.968" v="1202" actId="3626"/>
          <ac:spMkLst>
            <pc:docMk/>
            <pc:sldMk cId="0" sldId="268"/>
            <ac:spMk id="40" creationId="{E01710D7-971E-1C08-7907-640466639175}"/>
          </ac:spMkLst>
        </pc:spChg>
        <pc:spChg chg="mod">
          <ac:chgData name="Charis Chatzikyriakou" userId="a0410cad-e2b7-4ef7-b38a-176b710ce1cb" providerId="ADAL" clId="{0C8DCC1F-0AC5-4FEC-91D3-EF82D35DAA33}" dt="2023-10-18T16:37:03.106" v="1203" actId="3626"/>
          <ac:spMkLst>
            <pc:docMk/>
            <pc:sldMk cId="0" sldId="268"/>
            <ac:spMk id="42" creationId="{F0FBFCD2-EC2D-F06C-D8C2-449A79DCE352}"/>
          </ac:spMkLst>
        </pc:spChg>
        <pc:grpChg chg="mod topLvl">
          <ac:chgData name="Charis Chatzikyriakou" userId="a0410cad-e2b7-4ef7-b38a-176b710ce1cb" providerId="ADAL" clId="{0C8DCC1F-0AC5-4FEC-91D3-EF82D35DAA33}" dt="2023-10-18T16:31:44.496" v="1174" actId="1076"/>
          <ac:grpSpMkLst>
            <pc:docMk/>
            <pc:sldMk cId="0" sldId="268"/>
            <ac:grpSpMk id="31" creationId="{F7D3F1FC-D9D2-0AA2-F721-4C665841F984}"/>
          </ac:grpSpMkLst>
        </pc:grpChg>
        <pc:grpChg chg="mod topLvl">
          <ac:chgData name="Charis Chatzikyriakou" userId="a0410cad-e2b7-4ef7-b38a-176b710ce1cb" providerId="ADAL" clId="{0C8DCC1F-0AC5-4FEC-91D3-EF82D35DAA33}" dt="2023-10-18T16:31:44.496" v="1174" actId="1076"/>
          <ac:grpSpMkLst>
            <pc:docMk/>
            <pc:sldMk cId="0" sldId="268"/>
            <ac:grpSpMk id="37" creationId="{D1B61A7C-9748-3A74-C9F7-4BAF6223F037}"/>
          </ac:grpSpMkLst>
        </pc:grpChg>
        <pc:grpChg chg="add del mod">
          <ac:chgData name="Charis Chatzikyriakou" userId="a0410cad-e2b7-4ef7-b38a-176b710ce1cb" providerId="ADAL" clId="{0C8DCC1F-0AC5-4FEC-91D3-EF82D35DAA33}" dt="2023-10-18T16:30:21.458" v="1159" actId="478"/>
          <ac:grpSpMkLst>
            <pc:docMk/>
            <pc:sldMk cId="0" sldId="268"/>
            <ac:grpSpMk id="43" creationId="{ACAFB14C-FFFC-B796-88F1-F91F65FCB5FF}"/>
          </ac:grpSpMkLst>
        </pc:grpChg>
        <pc:grpChg chg="add del mod">
          <ac:chgData name="Charis Chatzikyriakou" userId="a0410cad-e2b7-4ef7-b38a-176b710ce1cb" providerId="ADAL" clId="{0C8DCC1F-0AC5-4FEC-91D3-EF82D35DAA33}" dt="2023-10-18T16:30:23.608" v="1160" actId="478"/>
          <ac:grpSpMkLst>
            <pc:docMk/>
            <pc:sldMk cId="0" sldId="268"/>
            <ac:grpSpMk id="48" creationId="{FA53A205-C03D-5A31-1167-93A81AD0AFB0}"/>
          </ac:grpSpMkLst>
        </pc:grpChg>
        <pc:picChg chg="add del mod">
          <ac:chgData name="Charis Chatzikyriakou" userId="a0410cad-e2b7-4ef7-b38a-176b710ce1cb" providerId="ADAL" clId="{0C8DCC1F-0AC5-4FEC-91D3-EF82D35DAA33}" dt="2023-10-18T16:26:59.243" v="1133"/>
          <ac:picMkLst>
            <pc:docMk/>
            <pc:sldMk cId="0" sldId="268"/>
            <ac:picMk id="7" creationId="{6B862859-ADFD-FC3A-46AC-833DCEA671F1}"/>
          </ac:picMkLst>
        </pc:picChg>
        <pc:picChg chg="add mod">
          <ac:chgData name="Charis Chatzikyriakou" userId="a0410cad-e2b7-4ef7-b38a-176b710ce1cb" providerId="ADAL" clId="{0C8DCC1F-0AC5-4FEC-91D3-EF82D35DAA33}" dt="2023-10-18T16:31:44.496" v="1174" actId="1076"/>
          <ac:picMkLst>
            <pc:docMk/>
            <pc:sldMk cId="0" sldId="268"/>
            <ac:picMk id="9" creationId="{FCBDE738-FAB2-EB67-4798-086BAF0D2A57}"/>
          </ac:picMkLst>
        </pc:picChg>
        <pc:picChg chg="add mod">
          <ac:chgData name="Charis Chatzikyriakou" userId="a0410cad-e2b7-4ef7-b38a-176b710ce1cb" providerId="ADAL" clId="{0C8DCC1F-0AC5-4FEC-91D3-EF82D35DAA33}" dt="2023-10-18T16:31:44.496" v="1174" actId="1076"/>
          <ac:picMkLst>
            <pc:docMk/>
            <pc:sldMk cId="0" sldId="268"/>
            <ac:picMk id="10" creationId="{D4FC8F02-0DA3-13CA-67E3-7D0A65349AB7}"/>
          </ac:picMkLst>
        </pc:picChg>
        <pc:picChg chg="add del mod topLvl">
          <ac:chgData name="Charis Chatzikyriakou" userId="a0410cad-e2b7-4ef7-b38a-176b710ce1cb" providerId="ADAL" clId="{0C8DCC1F-0AC5-4FEC-91D3-EF82D35DAA33}" dt="2023-10-18T16:30:23.608" v="1160" actId="478"/>
          <ac:picMkLst>
            <pc:docMk/>
            <pc:sldMk cId="0" sldId="268"/>
            <ac:picMk id="12" creationId="{0D451EB5-0502-F569-B327-51A1A59BB955}"/>
          </ac:picMkLst>
        </pc:picChg>
        <pc:picChg chg="add mod">
          <ac:chgData name="Charis Chatzikyriakou" userId="a0410cad-e2b7-4ef7-b38a-176b710ce1cb" providerId="ADAL" clId="{0C8DCC1F-0AC5-4FEC-91D3-EF82D35DAA33}" dt="2023-10-18T16:32:42.740" v="1182" actId="1076"/>
          <ac:picMkLst>
            <pc:docMk/>
            <pc:sldMk cId="0" sldId="268"/>
            <ac:picMk id="13" creationId="{E06DD365-C12F-EB95-028C-2F835D04DEF4}"/>
          </ac:picMkLst>
        </pc:picChg>
        <pc:picChg chg="add del mod topLvl">
          <ac:chgData name="Charis Chatzikyriakou" userId="a0410cad-e2b7-4ef7-b38a-176b710ce1cb" providerId="ADAL" clId="{0C8DCC1F-0AC5-4FEC-91D3-EF82D35DAA33}" dt="2023-10-18T16:30:21.458" v="1159" actId="478"/>
          <ac:picMkLst>
            <pc:docMk/>
            <pc:sldMk cId="0" sldId="268"/>
            <ac:picMk id="14" creationId="{1813FA91-BE82-81CA-0DDE-355289D12D50}"/>
          </ac:picMkLst>
        </pc:picChg>
        <pc:picChg chg="add mod">
          <ac:chgData name="Charis Chatzikyriakou" userId="a0410cad-e2b7-4ef7-b38a-176b710ce1cb" providerId="ADAL" clId="{0C8DCC1F-0AC5-4FEC-91D3-EF82D35DAA33}" dt="2023-10-18T16:34:00.372" v="1193" actId="1076"/>
          <ac:picMkLst>
            <pc:docMk/>
            <pc:sldMk cId="0" sldId="268"/>
            <ac:picMk id="20" creationId="{0C7D88D2-7563-9096-ADCF-5357E18B5C2F}"/>
          </ac:picMkLst>
        </pc:picChg>
        <pc:picChg chg="mod">
          <ac:chgData name="Charis Chatzikyriakou" userId="a0410cad-e2b7-4ef7-b38a-176b710ce1cb" providerId="ADAL" clId="{0C8DCC1F-0AC5-4FEC-91D3-EF82D35DAA33}" dt="2023-10-18T16:33:47.700" v="1189" actId="1076"/>
          <ac:picMkLst>
            <pc:docMk/>
            <pc:sldMk cId="0" sldId="268"/>
            <ac:picMk id="27" creationId="{9DBD196B-C4E1-AB03-AB76-7F553B016587}"/>
          </ac:picMkLst>
        </pc:picChg>
        <pc:picChg chg="add mod">
          <ac:chgData name="Charis Chatzikyriakou" userId="a0410cad-e2b7-4ef7-b38a-176b710ce1cb" providerId="ADAL" clId="{0C8DCC1F-0AC5-4FEC-91D3-EF82D35DAA33}" dt="2023-10-18T16:35:04.848" v="1197" actId="1076"/>
          <ac:picMkLst>
            <pc:docMk/>
            <pc:sldMk cId="0" sldId="268"/>
            <ac:picMk id="29" creationId="{2B44CF1B-5735-AEDA-1A4F-279291BB5E5F}"/>
          </ac:picMkLst>
        </pc:picChg>
        <pc:picChg chg="mod">
          <ac:chgData name="Charis Chatzikyriakou" userId="a0410cad-e2b7-4ef7-b38a-176b710ce1cb" providerId="ADAL" clId="{0C8DCC1F-0AC5-4FEC-91D3-EF82D35DAA33}" dt="2023-10-18T16:29:29.647" v="1158" actId="1076"/>
          <ac:picMkLst>
            <pc:docMk/>
            <pc:sldMk cId="0" sldId="268"/>
            <ac:picMk id="33" creationId="{1F5300B7-A6CF-3C5A-39D6-419C850F90E4}"/>
          </ac:picMkLst>
        </pc:picChg>
        <pc:picChg chg="mod">
          <ac:chgData name="Charis Chatzikyriakou" userId="a0410cad-e2b7-4ef7-b38a-176b710ce1cb" providerId="ADAL" clId="{0C8DCC1F-0AC5-4FEC-91D3-EF82D35DAA33}" dt="2023-10-18T16:29:29.647" v="1158" actId="1076"/>
          <ac:picMkLst>
            <pc:docMk/>
            <pc:sldMk cId="0" sldId="268"/>
            <ac:picMk id="35" creationId="{02D5282A-EBAF-E3EC-AE88-6BD350BB4C7C}"/>
          </ac:picMkLst>
        </pc:picChg>
        <pc:picChg chg="mod">
          <ac:chgData name="Charis Chatzikyriakou" userId="a0410cad-e2b7-4ef7-b38a-176b710ce1cb" providerId="ADAL" clId="{0C8DCC1F-0AC5-4FEC-91D3-EF82D35DAA33}" dt="2023-10-18T16:31:34.130" v="1173" actId="1076"/>
          <ac:picMkLst>
            <pc:docMk/>
            <pc:sldMk cId="0" sldId="268"/>
            <ac:picMk id="39" creationId="{4CAFBF1F-3444-C9A4-B5FB-00B2EDF3CAE3}"/>
          </ac:picMkLst>
        </pc:picChg>
        <pc:picChg chg="mod">
          <ac:chgData name="Charis Chatzikyriakou" userId="a0410cad-e2b7-4ef7-b38a-176b710ce1cb" providerId="ADAL" clId="{0C8DCC1F-0AC5-4FEC-91D3-EF82D35DAA33}" dt="2023-10-18T16:31:34.130" v="1173" actId="1076"/>
          <ac:picMkLst>
            <pc:docMk/>
            <pc:sldMk cId="0" sldId="268"/>
            <ac:picMk id="41" creationId="{39D50D44-F74D-831A-916E-C763B510F5DF}"/>
          </ac:picMkLst>
        </pc:picChg>
      </pc:sldChg>
      <pc:sldChg chg="addSp delSp modSp mod delAnim modAnim">
        <pc:chgData name="Charis Chatzikyriakou" userId="a0410cad-e2b7-4ef7-b38a-176b710ce1cb" providerId="ADAL" clId="{0C8DCC1F-0AC5-4FEC-91D3-EF82D35DAA33}" dt="2023-10-18T17:20:55.331" v="1351"/>
        <pc:sldMkLst>
          <pc:docMk/>
          <pc:sldMk cId="2715985101" sldId="270"/>
        </pc:sldMkLst>
        <pc:spChg chg="del">
          <ac:chgData name="Charis Chatzikyriakou" userId="a0410cad-e2b7-4ef7-b38a-176b710ce1cb" providerId="ADAL" clId="{0C8DCC1F-0AC5-4FEC-91D3-EF82D35DAA33}" dt="2023-10-18T16:16:04.732" v="1073" actId="478"/>
          <ac:spMkLst>
            <pc:docMk/>
            <pc:sldMk cId="2715985101" sldId="270"/>
            <ac:spMk id="9" creationId="{9391D9FB-10CF-7395-EE62-FEF185D64508}"/>
          </ac:spMkLst>
        </pc:spChg>
        <pc:spChg chg="add del">
          <ac:chgData name="Charis Chatzikyriakou" userId="a0410cad-e2b7-4ef7-b38a-176b710ce1cb" providerId="ADAL" clId="{0C8DCC1F-0AC5-4FEC-91D3-EF82D35DAA33}" dt="2023-10-18T16:19:16.057" v="1087" actId="11529"/>
          <ac:spMkLst>
            <pc:docMk/>
            <pc:sldMk cId="2715985101" sldId="270"/>
            <ac:spMk id="11" creationId="{E5BE0567-DE04-0BD7-F151-1B6E19BE9E7B}"/>
          </ac:spMkLst>
        </pc:spChg>
        <pc:spChg chg="add mod ord">
          <ac:chgData name="Charis Chatzikyriakou" userId="a0410cad-e2b7-4ef7-b38a-176b710ce1cb" providerId="ADAL" clId="{0C8DCC1F-0AC5-4FEC-91D3-EF82D35DAA33}" dt="2023-10-18T17:18:38.962" v="1329" actId="14100"/>
          <ac:spMkLst>
            <pc:docMk/>
            <pc:sldMk cId="2715985101" sldId="270"/>
            <ac:spMk id="12" creationId="{1A2EBFCC-D629-D003-07CD-E41ED1F13BF6}"/>
          </ac:spMkLst>
        </pc:spChg>
        <pc:spChg chg="add mod">
          <ac:chgData name="Charis Chatzikyriakou" userId="a0410cad-e2b7-4ef7-b38a-176b710ce1cb" providerId="ADAL" clId="{0C8DCC1F-0AC5-4FEC-91D3-EF82D35DAA33}" dt="2023-10-18T17:20:21.552" v="1345" actId="14100"/>
          <ac:spMkLst>
            <pc:docMk/>
            <pc:sldMk cId="2715985101" sldId="270"/>
            <ac:spMk id="21" creationId="{C7BA50DB-3B81-C254-2BAF-5BED20FE9769}"/>
          </ac:spMkLst>
        </pc:spChg>
        <pc:picChg chg="del">
          <ac:chgData name="Charis Chatzikyriakou" userId="a0410cad-e2b7-4ef7-b38a-176b710ce1cb" providerId="ADAL" clId="{0C8DCC1F-0AC5-4FEC-91D3-EF82D35DAA33}" dt="2023-10-18T16:16:03.410" v="1072" actId="478"/>
          <ac:picMkLst>
            <pc:docMk/>
            <pc:sldMk cId="2715985101" sldId="270"/>
            <ac:picMk id="5" creationId="{DE1D3C5E-DF94-AA0C-B301-015FFA7640F2}"/>
          </ac:picMkLst>
        </pc:picChg>
        <pc:picChg chg="add del mod">
          <ac:chgData name="Charis Chatzikyriakou" userId="a0410cad-e2b7-4ef7-b38a-176b710ce1cb" providerId="ADAL" clId="{0C8DCC1F-0AC5-4FEC-91D3-EF82D35DAA33}" dt="2023-10-18T17:17:58.450" v="1319" actId="478"/>
          <ac:picMkLst>
            <pc:docMk/>
            <pc:sldMk cId="2715985101" sldId="270"/>
            <ac:picMk id="6" creationId="{9142C53B-4900-4DAF-1852-6C3D10B20697}"/>
          </ac:picMkLst>
        </pc:picChg>
        <pc:picChg chg="add del mod ord">
          <ac:chgData name="Charis Chatzikyriakou" userId="a0410cad-e2b7-4ef7-b38a-176b710ce1cb" providerId="ADAL" clId="{0C8DCC1F-0AC5-4FEC-91D3-EF82D35DAA33}" dt="2023-10-18T17:17:54.109" v="1317" actId="478"/>
          <ac:picMkLst>
            <pc:docMk/>
            <pc:sldMk cId="2715985101" sldId="270"/>
            <ac:picMk id="8" creationId="{AC2FC382-F0CC-1D70-82E3-F7076115C084}"/>
          </ac:picMkLst>
        </pc:picChg>
        <pc:picChg chg="del">
          <ac:chgData name="Charis Chatzikyriakou" userId="a0410cad-e2b7-4ef7-b38a-176b710ce1cb" providerId="ADAL" clId="{0C8DCC1F-0AC5-4FEC-91D3-EF82D35DAA33}" dt="2023-10-18T16:16:02.010" v="1071" actId="478"/>
          <ac:picMkLst>
            <pc:docMk/>
            <pc:sldMk cId="2715985101" sldId="270"/>
            <ac:picMk id="10" creationId="{D9D6475A-5852-BD3F-874B-50B841EF674C}"/>
          </ac:picMkLst>
        </pc:picChg>
        <pc:picChg chg="add mod">
          <ac:chgData name="Charis Chatzikyriakou" userId="a0410cad-e2b7-4ef7-b38a-176b710ce1cb" providerId="ADAL" clId="{0C8DCC1F-0AC5-4FEC-91D3-EF82D35DAA33}" dt="2023-10-18T17:18:17.666" v="1325" actId="1076"/>
          <ac:picMkLst>
            <pc:docMk/>
            <pc:sldMk cId="2715985101" sldId="270"/>
            <ac:picMk id="16" creationId="{D7B3C66D-3258-9499-22B5-498405A2A71D}"/>
          </ac:picMkLst>
        </pc:picChg>
        <pc:picChg chg="add mod">
          <ac:chgData name="Charis Chatzikyriakou" userId="a0410cad-e2b7-4ef7-b38a-176b710ce1cb" providerId="ADAL" clId="{0C8DCC1F-0AC5-4FEC-91D3-EF82D35DAA33}" dt="2023-10-18T17:19:30.574" v="1337" actId="1076"/>
          <ac:picMkLst>
            <pc:docMk/>
            <pc:sldMk cId="2715985101" sldId="270"/>
            <ac:picMk id="18" creationId="{27498238-BC09-98AA-D63C-FB5A6BC2D512}"/>
          </ac:picMkLst>
        </pc:picChg>
        <pc:picChg chg="add mod ord">
          <ac:chgData name="Charis Chatzikyriakou" userId="a0410cad-e2b7-4ef7-b38a-176b710ce1cb" providerId="ADAL" clId="{0C8DCC1F-0AC5-4FEC-91D3-EF82D35DAA33}" dt="2023-10-18T17:20:50.395" v="1350" actId="1076"/>
          <ac:picMkLst>
            <pc:docMk/>
            <pc:sldMk cId="2715985101" sldId="270"/>
            <ac:picMk id="20" creationId="{2C456470-4DD6-F3F5-F2C6-11146DABABB4}"/>
          </ac:picMkLst>
        </pc:picChg>
      </pc:sldChg>
      <pc:sldChg chg="addSp delSp modSp mod">
        <pc:chgData name="Charis Chatzikyriakou" userId="a0410cad-e2b7-4ef7-b38a-176b710ce1cb" providerId="ADAL" clId="{0C8DCC1F-0AC5-4FEC-91D3-EF82D35DAA33}" dt="2023-10-18T16:43:26.177" v="1218" actId="14100"/>
        <pc:sldMkLst>
          <pc:docMk/>
          <pc:sldMk cId="2692776006" sldId="284"/>
        </pc:sldMkLst>
        <pc:picChg chg="add del mod">
          <ac:chgData name="Charis Chatzikyriakou" userId="a0410cad-e2b7-4ef7-b38a-176b710ce1cb" providerId="ADAL" clId="{0C8DCC1F-0AC5-4FEC-91D3-EF82D35DAA33}" dt="2023-10-18T16:43:11.262" v="1212" actId="478"/>
          <ac:picMkLst>
            <pc:docMk/>
            <pc:sldMk cId="2692776006" sldId="284"/>
            <ac:picMk id="5" creationId="{C4125BDC-3F06-1FFF-CB5E-1991192FDE19}"/>
          </ac:picMkLst>
        </pc:picChg>
        <pc:picChg chg="add mod">
          <ac:chgData name="Charis Chatzikyriakou" userId="a0410cad-e2b7-4ef7-b38a-176b710ce1cb" providerId="ADAL" clId="{0C8DCC1F-0AC5-4FEC-91D3-EF82D35DAA33}" dt="2023-10-18T16:43:26.177" v="1218" actId="14100"/>
          <ac:picMkLst>
            <pc:docMk/>
            <pc:sldMk cId="2692776006" sldId="284"/>
            <ac:picMk id="9" creationId="{78271C89-2937-831D-2D82-F93E9EBA79C2}"/>
          </ac:picMkLst>
        </pc:picChg>
        <pc:picChg chg="del">
          <ac:chgData name="Charis Chatzikyriakou" userId="a0410cad-e2b7-4ef7-b38a-176b710ce1cb" providerId="ADAL" clId="{0C8DCC1F-0AC5-4FEC-91D3-EF82D35DAA33}" dt="2023-10-18T16:42:36.017" v="1208" actId="478"/>
          <ac:picMkLst>
            <pc:docMk/>
            <pc:sldMk cId="2692776006" sldId="284"/>
            <ac:picMk id="14" creationId="{7A97C88D-FCFF-A473-83B6-2D0381F5BCB2}"/>
          </ac:picMkLst>
        </pc:picChg>
      </pc:sldChg>
      <pc:sldChg chg="addSp delSp modSp mod">
        <pc:chgData name="Charis Chatzikyriakou" userId="a0410cad-e2b7-4ef7-b38a-176b710ce1cb" providerId="ADAL" clId="{0C8DCC1F-0AC5-4FEC-91D3-EF82D35DAA33}" dt="2023-10-18T17:08:37.167" v="1297" actId="6549"/>
        <pc:sldMkLst>
          <pc:docMk/>
          <pc:sldMk cId="4079654808" sldId="289"/>
        </pc:sldMkLst>
        <pc:spChg chg="mod">
          <ac:chgData name="Charis Chatzikyriakou" userId="a0410cad-e2b7-4ef7-b38a-176b710ce1cb" providerId="ADAL" clId="{0C8DCC1F-0AC5-4FEC-91D3-EF82D35DAA33}" dt="2023-10-18T17:02:02.633" v="1271" actId="1076"/>
          <ac:spMkLst>
            <pc:docMk/>
            <pc:sldMk cId="4079654808" sldId="289"/>
            <ac:spMk id="3" creationId="{1BC84C2C-E3A9-9027-EF4F-19D15AAFB20B}"/>
          </ac:spMkLst>
        </pc:spChg>
        <pc:spChg chg="mod">
          <ac:chgData name="Charis Chatzikyriakou" userId="a0410cad-e2b7-4ef7-b38a-176b710ce1cb" providerId="ADAL" clId="{0C8DCC1F-0AC5-4FEC-91D3-EF82D35DAA33}" dt="2023-10-18T17:08:37.167" v="1297" actId="6549"/>
          <ac:spMkLst>
            <pc:docMk/>
            <pc:sldMk cId="4079654808" sldId="289"/>
            <ac:spMk id="33" creationId="{DB965DEE-CBAB-902E-1C99-0FBCC6E06845}"/>
          </ac:spMkLst>
        </pc:spChg>
        <pc:grpChg chg="add mod">
          <ac:chgData name="Charis Chatzikyriakou" userId="a0410cad-e2b7-4ef7-b38a-176b710ce1cb" providerId="ADAL" clId="{0C8DCC1F-0AC5-4FEC-91D3-EF82D35DAA33}" dt="2023-10-18T17:01:55.605" v="1270" actId="1076"/>
          <ac:grpSpMkLst>
            <pc:docMk/>
            <pc:sldMk cId="4079654808" sldId="289"/>
            <ac:grpSpMk id="5" creationId="{430E0BB8-AC1B-1B7E-C70C-52CEA187F3E3}"/>
          </ac:grpSpMkLst>
        </pc:grpChg>
        <pc:grpChg chg="mod">
          <ac:chgData name="Charis Chatzikyriakou" userId="a0410cad-e2b7-4ef7-b38a-176b710ce1cb" providerId="ADAL" clId="{0C8DCC1F-0AC5-4FEC-91D3-EF82D35DAA33}" dt="2023-10-18T16:53:10.698" v="1266" actId="1076"/>
          <ac:grpSpMkLst>
            <pc:docMk/>
            <pc:sldMk cId="4079654808" sldId="289"/>
            <ac:grpSpMk id="36" creationId="{E20795B9-E0FF-B989-4716-9EFF52053B10}"/>
          </ac:grpSpMkLst>
        </pc:grpChg>
        <pc:picChg chg="del">
          <ac:chgData name="Charis Chatzikyriakou" userId="a0410cad-e2b7-4ef7-b38a-176b710ce1cb" providerId="ADAL" clId="{0C8DCC1F-0AC5-4FEC-91D3-EF82D35DAA33}" dt="2023-10-18T16:52:26.764" v="1257" actId="478"/>
          <ac:picMkLst>
            <pc:docMk/>
            <pc:sldMk cId="4079654808" sldId="289"/>
            <ac:picMk id="19" creationId="{F97138F5-3129-48FC-1C22-6011E39AA956}"/>
          </ac:picMkLst>
        </pc:picChg>
        <pc:picChg chg="mod">
          <ac:chgData name="Charis Chatzikyriakou" userId="a0410cad-e2b7-4ef7-b38a-176b710ce1cb" providerId="ADAL" clId="{0C8DCC1F-0AC5-4FEC-91D3-EF82D35DAA33}" dt="2023-10-18T16:53:35.924" v="1269" actId="164"/>
          <ac:picMkLst>
            <pc:docMk/>
            <pc:sldMk cId="4079654808" sldId="289"/>
            <ac:picMk id="34" creationId="{04C6E80F-C12C-DCD0-F7BE-FC2A86D3103E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37" creationId="{541E7C9C-AD1D-FF9C-90B8-7DE76887D469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38" creationId="{26AB63D6-2188-3E60-E566-DF55F198B34E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40" creationId="{1FF71355-B81E-EC89-D6DB-398AC3599CA8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44" creationId="{661C5856-1F9B-B994-C148-27AEED11D345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46" creationId="{7321D400-3F7F-E620-BD12-745E5E721E37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48" creationId="{CCF3D13E-3811-1B4D-0CA1-9BEE177D5CAA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49" creationId="{574BAAA6-0C38-0086-EB7D-4D00BE5A1440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50" creationId="{2827A654-135A-B2B5-680B-E61FFCCA1DE7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51" creationId="{FD99581D-307B-A953-61F6-A91EBADBD801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52" creationId="{CF286050-5E74-F4EC-B527-EF53FE40CCE1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53" creationId="{C40499A0-41DB-EBF7-E54B-6E7BD27692C9}"/>
          </ac:picMkLst>
        </pc:picChg>
        <pc:picChg chg="mod">
          <ac:chgData name="Charis Chatzikyriakou" userId="a0410cad-e2b7-4ef7-b38a-176b710ce1cb" providerId="ADAL" clId="{0C8DCC1F-0AC5-4FEC-91D3-EF82D35DAA33}" dt="2023-10-18T16:53:10.698" v="1266" actId="1076"/>
          <ac:picMkLst>
            <pc:docMk/>
            <pc:sldMk cId="4079654808" sldId="289"/>
            <ac:picMk id="54" creationId="{F79DF754-A80E-8787-338A-19558FB93C90}"/>
          </ac:picMkLst>
        </pc:picChg>
      </pc:sldChg>
      <pc:sldChg chg="modSp mod">
        <pc:chgData name="Charis Chatzikyriakou" userId="a0410cad-e2b7-4ef7-b38a-176b710ce1cb" providerId="ADAL" clId="{0C8DCC1F-0AC5-4FEC-91D3-EF82D35DAA33}" dt="2023-10-18T15:37:18.142" v="691" actId="20577"/>
        <pc:sldMkLst>
          <pc:docMk/>
          <pc:sldMk cId="1146094381" sldId="291"/>
        </pc:sldMkLst>
        <pc:spChg chg="mod">
          <ac:chgData name="Charis Chatzikyriakou" userId="a0410cad-e2b7-4ef7-b38a-176b710ce1cb" providerId="ADAL" clId="{0C8DCC1F-0AC5-4FEC-91D3-EF82D35DAA33}" dt="2023-10-18T15:37:18.142" v="691" actId="20577"/>
          <ac:spMkLst>
            <pc:docMk/>
            <pc:sldMk cId="1146094381" sldId="291"/>
            <ac:spMk id="21" creationId="{78897F65-8750-6239-A9A6-45B140E1E120}"/>
          </ac:spMkLst>
        </pc:spChg>
      </pc:sldChg>
      <pc:sldChg chg="addSp delSp modSp del mod">
        <pc:chgData name="Charis Chatzikyriakou" userId="a0410cad-e2b7-4ef7-b38a-176b710ce1cb" providerId="ADAL" clId="{0C8DCC1F-0AC5-4FEC-91D3-EF82D35DAA33}" dt="2023-10-18T15:53:24.508" v="1029" actId="47"/>
        <pc:sldMkLst>
          <pc:docMk/>
          <pc:sldMk cId="3001491552" sldId="292"/>
        </pc:sldMkLst>
        <pc:spChg chg="mod">
          <ac:chgData name="Charis Chatzikyriakou" userId="a0410cad-e2b7-4ef7-b38a-176b710ce1cb" providerId="ADAL" clId="{0C8DCC1F-0AC5-4FEC-91D3-EF82D35DAA33}" dt="2023-10-18T15:37:34.753" v="734" actId="20577"/>
          <ac:spMkLst>
            <pc:docMk/>
            <pc:sldMk cId="3001491552" sldId="292"/>
            <ac:spMk id="3" creationId="{76B318AB-9683-18F1-250C-4E737D39EBF5}"/>
          </ac:spMkLst>
        </pc:spChg>
        <pc:spChg chg="add del">
          <ac:chgData name="Charis Chatzikyriakou" userId="a0410cad-e2b7-4ef7-b38a-176b710ce1cb" providerId="ADAL" clId="{0C8DCC1F-0AC5-4FEC-91D3-EF82D35DAA33}" dt="2023-10-18T14:30:18.553" v="23" actId="22"/>
          <ac:spMkLst>
            <pc:docMk/>
            <pc:sldMk cId="3001491552" sldId="292"/>
            <ac:spMk id="6" creationId="{95AD1AA9-1DDE-4864-2A92-67C05CA1149A}"/>
          </ac:spMkLst>
        </pc:spChg>
      </pc:sldChg>
      <pc:sldChg chg="del">
        <pc:chgData name="Charis Chatzikyriakou" userId="a0410cad-e2b7-4ef7-b38a-176b710ce1cb" providerId="ADAL" clId="{0C8DCC1F-0AC5-4FEC-91D3-EF82D35DAA33}" dt="2023-10-18T16:48:59.919" v="1256" actId="47"/>
        <pc:sldMkLst>
          <pc:docMk/>
          <pc:sldMk cId="3607603213" sldId="294"/>
        </pc:sldMkLst>
      </pc:sldChg>
      <pc:sldChg chg="addSp delSp modSp del mod ord">
        <pc:chgData name="Charis Chatzikyriakou" userId="a0410cad-e2b7-4ef7-b38a-176b710ce1cb" providerId="ADAL" clId="{0C8DCC1F-0AC5-4FEC-91D3-EF82D35DAA33}" dt="2023-10-18T15:21:56.938" v="363" actId="47"/>
        <pc:sldMkLst>
          <pc:docMk/>
          <pc:sldMk cId="3824763334" sldId="295"/>
        </pc:sldMkLst>
        <pc:spChg chg="mod">
          <ac:chgData name="Charis Chatzikyriakou" userId="a0410cad-e2b7-4ef7-b38a-176b710ce1cb" providerId="ADAL" clId="{0C8DCC1F-0AC5-4FEC-91D3-EF82D35DAA33}" dt="2023-10-18T14:28:47.929" v="15" actId="20577"/>
          <ac:spMkLst>
            <pc:docMk/>
            <pc:sldMk cId="3824763334" sldId="295"/>
            <ac:spMk id="2" creationId="{64DA3460-83CC-33E6-994E-30332C725629}"/>
          </ac:spMkLst>
        </pc:spChg>
        <pc:spChg chg="del">
          <ac:chgData name="Charis Chatzikyriakou" userId="a0410cad-e2b7-4ef7-b38a-176b710ce1cb" providerId="ADAL" clId="{0C8DCC1F-0AC5-4FEC-91D3-EF82D35DAA33}" dt="2023-10-18T14:29:31.197" v="17" actId="478"/>
          <ac:spMkLst>
            <pc:docMk/>
            <pc:sldMk cId="3824763334" sldId="295"/>
            <ac:spMk id="3" creationId="{F5A10E38-1FD6-4192-B48D-687E25BDC3B0}"/>
          </ac:spMkLst>
        </pc:spChg>
        <pc:picChg chg="add mod">
          <ac:chgData name="Charis Chatzikyriakou" userId="a0410cad-e2b7-4ef7-b38a-176b710ce1cb" providerId="ADAL" clId="{0C8DCC1F-0AC5-4FEC-91D3-EF82D35DAA33}" dt="2023-10-18T14:30:03.162" v="21" actId="1076"/>
          <ac:picMkLst>
            <pc:docMk/>
            <pc:sldMk cId="3824763334" sldId="295"/>
            <ac:picMk id="6" creationId="{4F220986-91CD-5C3F-BD31-5C89E030EB2B}"/>
          </ac:picMkLst>
        </pc:picChg>
      </pc:sldChg>
      <pc:sldChg chg="addSp delSp modSp add del mod">
        <pc:chgData name="Charis Chatzikyriakou" userId="a0410cad-e2b7-4ef7-b38a-176b710ce1cb" providerId="ADAL" clId="{0C8DCC1F-0AC5-4FEC-91D3-EF82D35DAA33}" dt="2023-10-18T15:22:47.980" v="382" actId="47"/>
        <pc:sldMkLst>
          <pc:docMk/>
          <pc:sldMk cId="4172424094" sldId="296"/>
        </pc:sldMkLst>
        <pc:spChg chg="mod">
          <ac:chgData name="Charis Chatzikyriakou" userId="a0410cad-e2b7-4ef7-b38a-176b710ce1cb" providerId="ADAL" clId="{0C8DCC1F-0AC5-4FEC-91D3-EF82D35DAA33}" dt="2023-10-18T14:33:35.819" v="34" actId="20577"/>
          <ac:spMkLst>
            <pc:docMk/>
            <pc:sldMk cId="4172424094" sldId="296"/>
            <ac:spMk id="2" creationId="{64DA3460-83CC-33E6-994E-30332C725629}"/>
          </ac:spMkLst>
        </pc:spChg>
        <pc:spChg chg="add mod">
          <ac:chgData name="Charis Chatzikyriakou" userId="a0410cad-e2b7-4ef7-b38a-176b710ce1cb" providerId="ADAL" clId="{0C8DCC1F-0AC5-4FEC-91D3-EF82D35DAA33}" dt="2023-10-18T14:43:41.961" v="61" actId="20577"/>
          <ac:spMkLst>
            <pc:docMk/>
            <pc:sldMk cId="4172424094" sldId="296"/>
            <ac:spMk id="5" creationId="{6A6D9C57-8361-C1C1-E62E-B8EE62F58C79}"/>
          </ac:spMkLst>
        </pc:spChg>
        <pc:picChg chg="add mod">
          <ac:chgData name="Charis Chatzikyriakou" userId="a0410cad-e2b7-4ef7-b38a-176b710ce1cb" providerId="ADAL" clId="{0C8DCC1F-0AC5-4FEC-91D3-EF82D35DAA33}" dt="2023-10-18T14:34:54.371" v="47" actId="1076"/>
          <ac:picMkLst>
            <pc:docMk/>
            <pc:sldMk cId="4172424094" sldId="296"/>
            <ac:picMk id="3" creationId="{666B6A0A-AB96-6926-5DDC-A5BC8AC4DB70}"/>
          </ac:picMkLst>
        </pc:picChg>
        <pc:picChg chg="del">
          <ac:chgData name="Charis Chatzikyriakou" userId="a0410cad-e2b7-4ef7-b38a-176b710ce1cb" providerId="ADAL" clId="{0C8DCC1F-0AC5-4FEC-91D3-EF82D35DAA33}" dt="2023-10-18T14:30:23.860" v="25" actId="478"/>
          <ac:picMkLst>
            <pc:docMk/>
            <pc:sldMk cId="4172424094" sldId="296"/>
            <ac:picMk id="6" creationId="{4F220986-91CD-5C3F-BD31-5C89E030EB2B}"/>
          </ac:picMkLst>
        </pc:picChg>
      </pc:sldChg>
      <pc:sldChg chg="addSp delSp modSp add del mod ord modNotesTx">
        <pc:chgData name="Charis Chatzikyriakou" userId="a0410cad-e2b7-4ef7-b38a-176b710ce1cb" providerId="ADAL" clId="{0C8DCC1F-0AC5-4FEC-91D3-EF82D35DAA33}" dt="2023-10-18T15:23:08.233" v="385" actId="47"/>
        <pc:sldMkLst>
          <pc:docMk/>
          <pc:sldMk cId="2619153826" sldId="320"/>
        </pc:sldMkLst>
        <pc:spChg chg="del mod">
          <ac:chgData name="Charis Chatzikyriakou" userId="a0410cad-e2b7-4ef7-b38a-176b710ce1cb" providerId="ADAL" clId="{0C8DCC1F-0AC5-4FEC-91D3-EF82D35DAA33}" dt="2023-10-18T14:45:28.714" v="66" actId="478"/>
          <ac:spMkLst>
            <pc:docMk/>
            <pc:sldMk cId="2619153826" sldId="320"/>
            <ac:spMk id="2" creationId="{CA7562F8-F8B0-AA04-CA74-02D0C6B55EFD}"/>
          </ac:spMkLst>
        </pc:spChg>
        <pc:spChg chg="add mod">
          <ac:chgData name="Charis Chatzikyriakou" userId="a0410cad-e2b7-4ef7-b38a-176b710ce1cb" providerId="ADAL" clId="{0C8DCC1F-0AC5-4FEC-91D3-EF82D35DAA33}" dt="2023-10-18T14:45:56.010" v="80" actId="14100"/>
          <ac:spMkLst>
            <pc:docMk/>
            <pc:sldMk cId="2619153826" sldId="320"/>
            <ac:spMk id="3" creationId="{4C0A1822-35A9-5C99-AA7C-2C45C1885E0E}"/>
          </ac:spMkLst>
        </pc:spChg>
        <pc:spChg chg="mod">
          <ac:chgData name="Charis Chatzikyriakou" userId="a0410cad-e2b7-4ef7-b38a-176b710ce1cb" providerId="ADAL" clId="{0C8DCC1F-0AC5-4FEC-91D3-EF82D35DAA33}" dt="2023-10-18T15:10:03.910" v="222" actId="1076"/>
          <ac:spMkLst>
            <pc:docMk/>
            <pc:sldMk cId="2619153826" sldId="320"/>
            <ac:spMk id="17" creationId="{9BE4E3AC-83D8-53C8-CC0B-A797747650B4}"/>
          </ac:spMkLst>
        </pc:spChg>
        <pc:spChg chg="mod">
          <ac:chgData name="Charis Chatzikyriakou" userId="a0410cad-e2b7-4ef7-b38a-176b710ce1cb" providerId="ADAL" clId="{0C8DCC1F-0AC5-4FEC-91D3-EF82D35DAA33}" dt="2023-10-18T15:09:15.923" v="212" actId="1076"/>
          <ac:spMkLst>
            <pc:docMk/>
            <pc:sldMk cId="2619153826" sldId="320"/>
            <ac:spMk id="20" creationId="{567EE6AA-3B2D-DA54-C8DA-33DBC66614F4}"/>
          </ac:spMkLst>
        </pc:spChg>
        <pc:spChg chg="mod">
          <ac:chgData name="Charis Chatzikyriakou" userId="a0410cad-e2b7-4ef7-b38a-176b710ce1cb" providerId="ADAL" clId="{0C8DCC1F-0AC5-4FEC-91D3-EF82D35DAA33}" dt="2023-10-18T15:09:31.291" v="214" actId="1076"/>
          <ac:spMkLst>
            <pc:docMk/>
            <pc:sldMk cId="2619153826" sldId="320"/>
            <ac:spMk id="21" creationId="{1BD91F08-F7E7-67F6-2405-8C1231FB278D}"/>
          </ac:spMkLst>
        </pc:spChg>
        <pc:spChg chg="mod">
          <ac:chgData name="Charis Chatzikyriakou" userId="a0410cad-e2b7-4ef7-b38a-176b710ce1cb" providerId="ADAL" clId="{0C8DCC1F-0AC5-4FEC-91D3-EF82D35DAA33}" dt="2023-10-18T15:09:20.588" v="213" actId="1076"/>
          <ac:spMkLst>
            <pc:docMk/>
            <pc:sldMk cId="2619153826" sldId="320"/>
            <ac:spMk id="29" creationId="{58FE0359-A08F-9514-EB36-7BAD50869D83}"/>
          </ac:spMkLst>
        </pc:spChg>
        <pc:grpChg chg="add mod">
          <ac:chgData name="Charis Chatzikyriakou" userId="a0410cad-e2b7-4ef7-b38a-176b710ce1cb" providerId="ADAL" clId="{0C8DCC1F-0AC5-4FEC-91D3-EF82D35DAA33}" dt="2023-10-18T14:46:20.521" v="84" actId="164"/>
          <ac:grpSpMkLst>
            <pc:docMk/>
            <pc:sldMk cId="2619153826" sldId="320"/>
            <ac:grpSpMk id="5" creationId="{48A119F7-4B57-12C9-B2F1-B7D3B56F954A}"/>
          </ac:grpSpMkLst>
        </pc:grpChg>
        <pc:grpChg chg="add mod">
          <ac:chgData name="Charis Chatzikyriakou" userId="a0410cad-e2b7-4ef7-b38a-176b710ce1cb" providerId="ADAL" clId="{0C8DCC1F-0AC5-4FEC-91D3-EF82D35DAA33}" dt="2023-10-18T15:16:22.327" v="335" actId="1076"/>
          <ac:grpSpMkLst>
            <pc:docMk/>
            <pc:sldMk cId="2619153826" sldId="320"/>
            <ac:grpSpMk id="7" creationId="{4C533F26-87CC-4FF9-0BE0-B8FB25652B65}"/>
          </ac:grpSpMkLst>
        </pc:grpChg>
        <pc:picChg chg="mod">
          <ac:chgData name="Charis Chatzikyriakou" userId="a0410cad-e2b7-4ef7-b38a-176b710ce1cb" providerId="ADAL" clId="{0C8DCC1F-0AC5-4FEC-91D3-EF82D35DAA33}" dt="2023-10-18T14:46:07.939" v="81" actId="164"/>
          <ac:picMkLst>
            <pc:docMk/>
            <pc:sldMk cId="2619153826" sldId="320"/>
            <ac:picMk id="6" creationId="{92D915E0-A000-BF5A-BA4C-81A0FFD46FE9}"/>
          </ac:picMkLst>
        </pc:picChg>
        <pc:picChg chg="mod">
          <ac:chgData name="Charis Chatzikyriakou" userId="a0410cad-e2b7-4ef7-b38a-176b710ce1cb" providerId="ADAL" clId="{0C8DCC1F-0AC5-4FEC-91D3-EF82D35DAA33}" dt="2023-10-18T15:09:52.157" v="219" actId="1076"/>
          <ac:picMkLst>
            <pc:docMk/>
            <pc:sldMk cId="2619153826" sldId="320"/>
            <ac:picMk id="10" creationId="{02B05D43-37A1-F948-5065-875D64BC9741}"/>
          </ac:picMkLst>
        </pc:picChg>
        <pc:picChg chg="mod">
          <ac:chgData name="Charis Chatzikyriakou" userId="a0410cad-e2b7-4ef7-b38a-176b710ce1cb" providerId="ADAL" clId="{0C8DCC1F-0AC5-4FEC-91D3-EF82D35DAA33}" dt="2023-10-18T15:09:52.157" v="219" actId="1076"/>
          <ac:picMkLst>
            <pc:docMk/>
            <pc:sldMk cId="2619153826" sldId="320"/>
            <ac:picMk id="12" creationId="{FBC5C56C-C1E2-0CA4-0A6F-7380ED44C708}"/>
          </ac:picMkLst>
        </pc:picChg>
        <pc:picChg chg="mod">
          <ac:chgData name="Charis Chatzikyriakou" userId="a0410cad-e2b7-4ef7-b38a-176b710ce1cb" providerId="ADAL" clId="{0C8DCC1F-0AC5-4FEC-91D3-EF82D35DAA33}" dt="2023-10-18T15:09:52.157" v="219" actId="1076"/>
          <ac:picMkLst>
            <pc:docMk/>
            <pc:sldMk cId="2619153826" sldId="320"/>
            <ac:picMk id="14" creationId="{63A76B0B-5BEE-FAB8-B812-187FEC928781}"/>
          </ac:picMkLst>
        </pc:picChg>
        <pc:picChg chg="mod">
          <ac:chgData name="Charis Chatzikyriakou" userId="a0410cad-e2b7-4ef7-b38a-176b710ce1cb" providerId="ADAL" clId="{0C8DCC1F-0AC5-4FEC-91D3-EF82D35DAA33}" dt="2023-10-18T15:09:52.157" v="219" actId="1076"/>
          <ac:picMkLst>
            <pc:docMk/>
            <pc:sldMk cId="2619153826" sldId="320"/>
            <ac:picMk id="19" creationId="{9A22FFB2-5D9B-D612-D4B3-016E1F04BCA9}"/>
          </ac:picMkLst>
        </pc:picChg>
        <pc:picChg chg="mod">
          <ac:chgData name="Charis Chatzikyriakou" userId="a0410cad-e2b7-4ef7-b38a-176b710ce1cb" providerId="ADAL" clId="{0C8DCC1F-0AC5-4FEC-91D3-EF82D35DAA33}" dt="2023-10-18T15:09:52.157" v="219" actId="1076"/>
          <ac:picMkLst>
            <pc:docMk/>
            <pc:sldMk cId="2619153826" sldId="320"/>
            <ac:picMk id="31" creationId="{84706F30-642C-BDE5-271E-B849F88AB363}"/>
          </ac:picMkLst>
        </pc:picChg>
        <pc:picChg chg="mod">
          <ac:chgData name="Charis Chatzikyriakou" userId="a0410cad-e2b7-4ef7-b38a-176b710ce1cb" providerId="ADAL" clId="{0C8DCC1F-0AC5-4FEC-91D3-EF82D35DAA33}" dt="2023-10-18T15:10:14.215" v="223" actId="1076"/>
          <ac:picMkLst>
            <pc:docMk/>
            <pc:sldMk cId="2619153826" sldId="320"/>
            <ac:picMk id="40" creationId="{D466B14A-84FD-7AD0-5232-F837BA220567}"/>
          </ac:picMkLst>
        </pc:picChg>
        <pc:picChg chg="mod">
          <ac:chgData name="Charis Chatzikyriakou" userId="a0410cad-e2b7-4ef7-b38a-176b710ce1cb" providerId="ADAL" clId="{0C8DCC1F-0AC5-4FEC-91D3-EF82D35DAA33}" dt="2023-10-18T15:10:14.215" v="223" actId="1076"/>
          <ac:picMkLst>
            <pc:docMk/>
            <pc:sldMk cId="2619153826" sldId="320"/>
            <ac:picMk id="42" creationId="{FFAE4798-738F-FC7F-925C-58847765345F}"/>
          </ac:picMkLst>
        </pc:picChg>
        <pc:picChg chg="mod">
          <ac:chgData name="Charis Chatzikyriakou" userId="a0410cad-e2b7-4ef7-b38a-176b710ce1cb" providerId="ADAL" clId="{0C8DCC1F-0AC5-4FEC-91D3-EF82D35DAA33}" dt="2023-10-18T15:10:14.215" v="223" actId="1076"/>
          <ac:picMkLst>
            <pc:docMk/>
            <pc:sldMk cId="2619153826" sldId="320"/>
            <ac:picMk id="44" creationId="{49066D40-2C71-D577-FE81-E285E576AFF7}"/>
          </ac:picMkLst>
        </pc:picChg>
        <pc:picChg chg="mod">
          <ac:chgData name="Charis Chatzikyriakou" userId="a0410cad-e2b7-4ef7-b38a-176b710ce1cb" providerId="ADAL" clId="{0C8DCC1F-0AC5-4FEC-91D3-EF82D35DAA33}" dt="2023-10-18T15:16:25.069" v="336" actId="1076"/>
          <ac:picMkLst>
            <pc:docMk/>
            <pc:sldMk cId="2619153826" sldId="320"/>
            <ac:picMk id="46" creationId="{66571496-55C6-C3CF-5390-550AC8033D06}"/>
          </ac:picMkLst>
        </pc:picChg>
        <pc:picChg chg="mod">
          <ac:chgData name="Charis Chatzikyriakou" userId="a0410cad-e2b7-4ef7-b38a-176b710ce1cb" providerId="ADAL" clId="{0C8DCC1F-0AC5-4FEC-91D3-EF82D35DAA33}" dt="2023-10-18T15:10:14.215" v="223" actId="1076"/>
          <ac:picMkLst>
            <pc:docMk/>
            <pc:sldMk cId="2619153826" sldId="320"/>
            <ac:picMk id="48" creationId="{F2FB80C7-D6D2-06E8-3663-AAA8F048431E}"/>
          </ac:picMkLst>
        </pc:picChg>
        <pc:picChg chg="mod">
          <ac:chgData name="Charis Chatzikyriakou" userId="a0410cad-e2b7-4ef7-b38a-176b710ce1cb" providerId="ADAL" clId="{0C8DCC1F-0AC5-4FEC-91D3-EF82D35DAA33}" dt="2023-10-18T15:10:14.215" v="223" actId="1076"/>
          <ac:picMkLst>
            <pc:docMk/>
            <pc:sldMk cId="2619153826" sldId="320"/>
            <ac:picMk id="50" creationId="{8B3DE1BA-E713-104E-EF35-F73F03E538A1}"/>
          </ac:picMkLst>
        </pc:picChg>
        <pc:picChg chg="mod">
          <ac:chgData name="Charis Chatzikyriakou" userId="a0410cad-e2b7-4ef7-b38a-176b710ce1cb" providerId="ADAL" clId="{0C8DCC1F-0AC5-4FEC-91D3-EF82D35DAA33}" dt="2023-10-18T15:10:14.215" v="223" actId="1076"/>
          <ac:picMkLst>
            <pc:docMk/>
            <pc:sldMk cId="2619153826" sldId="320"/>
            <ac:picMk id="52" creationId="{B6660634-835F-F811-DFFC-EB33744C5B70}"/>
          </ac:picMkLst>
        </pc:picChg>
        <pc:cxnChg chg="mod">
          <ac:chgData name="Charis Chatzikyriakou" userId="a0410cad-e2b7-4ef7-b38a-176b710ce1cb" providerId="ADAL" clId="{0C8DCC1F-0AC5-4FEC-91D3-EF82D35DAA33}" dt="2023-10-18T15:09:42.957" v="217" actId="14100"/>
          <ac:cxnSpMkLst>
            <pc:docMk/>
            <pc:sldMk cId="2619153826" sldId="320"/>
            <ac:cxnSpMk id="8" creationId="{9B0079C5-73F5-F304-90F2-2071DF5CE9CA}"/>
          </ac:cxnSpMkLst>
        </pc:cxnChg>
        <pc:cxnChg chg="mod">
          <ac:chgData name="Charis Chatzikyriakou" userId="a0410cad-e2b7-4ef7-b38a-176b710ce1cb" providerId="ADAL" clId="{0C8DCC1F-0AC5-4FEC-91D3-EF82D35DAA33}" dt="2023-10-18T15:09:33.852" v="215" actId="14100"/>
          <ac:cxnSpMkLst>
            <pc:docMk/>
            <pc:sldMk cId="2619153826" sldId="320"/>
            <ac:cxnSpMk id="22" creationId="{57808A06-BC4A-277B-D53C-7404940DE921}"/>
          </ac:cxnSpMkLst>
        </pc:cxnChg>
        <pc:cxnChg chg="mod">
          <ac:chgData name="Charis Chatzikyriakou" userId="a0410cad-e2b7-4ef7-b38a-176b710ce1cb" providerId="ADAL" clId="{0C8DCC1F-0AC5-4FEC-91D3-EF82D35DAA33}" dt="2023-10-18T15:09:46.811" v="218" actId="1076"/>
          <ac:cxnSpMkLst>
            <pc:docMk/>
            <pc:sldMk cId="2619153826" sldId="320"/>
            <ac:cxnSpMk id="32" creationId="{68AB2CCD-DF0D-E0B1-DA35-CAD20AC545A3}"/>
          </ac:cxnSpMkLst>
        </pc:cxnChg>
      </pc:sldChg>
      <pc:sldChg chg="addSp delSp modSp add del mod">
        <pc:chgData name="Charis Chatzikyriakou" userId="a0410cad-e2b7-4ef7-b38a-176b710ce1cb" providerId="ADAL" clId="{0C8DCC1F-0AC5-4FEC-91D3-EF82D35DAA33}" dt="2023-10-18T15:25:56.407" v="406" actId="47"/>
        <pc:sldMkLst>
          <pc:docMk/>
          <pc:sldMk cId="2898183998" sldId="336"/>
        </pc:sldMkLst>
        <pc:spChg chg="del mod">
          <ac:chgData name="Charis Chatzikyriakou" userId="a0410cad-e2b7-4ef7-b38a-176b710ce1cb" providerId="ADAL" clId="{0C8DCC1F-0AC5-4FEC-91D3-EF82D35DAA33}" dt="2023-10-18T15:00:11.789" v="118" actId="478"/>
          <ac:spMkLst>
            <pc:docMk/>
            <pc:sldMk cId="2898183998" sldId="336"/>
            <ac:spMk id="2" creationId="{13480636-083C-4C7E-9D53-80D4DBD5096F}"/>
          </ac:spMkLst>
        </pc:spChg>
        <pc:spChg chg="add mod">
          <ac:chgData name="Charis Chatzikyriakou" userId="a0410cad-e2b7-4ef7-b38a-176b710ce1cb" providerId="ADAL" clId="{0C8DCC1F-0AC5-4FEC-91D3-EF82D35DAA33}" dt="2023-10-18T15:06:30.527" v="209" actId="27636"/>
          <ac:spMkLst>
            <pc:docMk/>
            <pc:sldMk cId="2898183998" sldId="336"/>
            <ac:spMk id="3" creationId="{7C89C543-87BA-9E36-25C6-B65E9693B71E}"/>
          </ac:spMkLst>
        </pc:spChg>
        <pc:spChg chg="mod">
          <ac:chgData name="Charis Chatzikyriakou" userId="a0410cad-e2b7-4ef7-b38a-176b710ce1cb" providerId="ADAL" clId="{0C8DCC1F-0AC5-4FEC-91D3-EF82D35DAA33}" dt="2023-10-18T15:00:37.194" v="124" actId="1076"/>
          <ac:spMkLst>
            <pc:docMk/>
            <pc:sldMk cId="2898183998" sldId="336"/>
            <ac:spMk id="5" creationId="{12ACBD28-4DEE-4CBE-B238-76607C17B8F7}"/>
          </ac:spMkLst>
        </pc:spChg>
        <pc:spChg chg="mod">
          <ac:chgData name="Charis Chatzikyriakou" userId="a0410cad-e2b7-4ef7-b38a-176b710ce1cb" providerId="ADAL" clId="{0C8DCC1F-0AC5-4FEC-91D3-EF82D35DAA33}" dt="2023-10-18T15:05:22.606" v="191" actId="404"/>
          <ac:spMkLst>
            <pc:docMk/>
            <pc:sldMk cId="2898183998" sldId="336"/>
            <ac:spMk id="6" creationId="{45BE3881-B949-4D36-B2BB-7DB82D94122F}"/>
          </ac:spMkLst>
        </pc:spChg>
        <pc:spChg chg="del mod">
          <ac:chgData name="Charis Chatzikyriakou" userId="a0410cad-e2b7-4ef7-b38a-176b710ce1cb" providerId="ADAL" clId="{0C8DCC1F-0AC5-4FEC-91D3-EF82D35DAA33}" dt="2023-10-18T15:01:23.621" v="143"/>
          <ac:spMkLst>
            <pc:docMk/>
            <pc:sldMk cId="2898183998" sldId="336"/>
            <ac:spMk id="8" creationId="{5D73C94A-664F-4658-B83B-15AE41C11B81}"/>
          </ac:spMkLst>
        </pc:spChg>
        <pc:spChg chg="del mod">
          <ac:chgData name="Charis Chatzikyriakou" userId="a0410cad-e2b7-4ef7-b38a-176b710ce1cb" providerId="ADAL" clId="{0C8DCC1F-0AC5-4FEC-91D3-EF82D35DAA33}" dt="2023-10-18T15:01:23.609" v="141" actId="478"/>
          <ac:spMkLst>
            <pc:docMk/>
            <pc:sldMk cId="2898183998" sldId="336"/>
            <ac:spMk id="9" creationId="{76652EF9-B8D0-4235-8E1C-0B4532E3145B}"/>
          </ac:spMkLst>
        </pc:spChg>
        <pc:spChg chg="del mod">
          <ac:chgData name="Charis Chatzikyriakou" userId="a0410cad-e2b7-4ef7-b38a-176b710ce1cb" providerId="ADAL" clId="{0C8DCC1F-0AC5-4FEC-91D3-EF82D35DAA33}" dt="2023-10-18T15:02:38.525" v="178" actId="478"/>
          <ac:spMkLst>
            <pc:docMk/>
            <pc:sldMk cId="2898183998" sldId="336"/>
            <ac:spMk id="20" creationId="{F8890731-4CA4-3E32-6A86-2BE71BA3C095}"/>
          </ac:spMkLst>
        </pc:spChg>
        <pc:grpChg chg="add mod">
          <ac:chgData name="Charis Chatzikyriakou" userId="a0410cad-e2b7-4ef7-b38a-176b710ce1cb" providerId="ADAL" clId="{0C8DCC1F-0AC5-4FEC-91D3-EF82D35DAA33}" dt="2023-10-18T15:03:02.130" v="184" actId="1076"/>
          <ac:grpSpMkLst>
            <pc:docMk/>
            <pc:sldMk cId="2898183998" sldId="336"/>
            <ac:grpSpMk id="21" creationId="{EA34A246-64A4-853E-8FC8-8997FF6EBBD1}"/>
          </ac:grpSpMkLst>
        </pc:grpChg>
        <pc:picChg chg="mod">
          <ac:chgData name="Charis Chatzikyriakou" userId="a0410cad-e2b7-4ef7-b38a-176b710ce1cb" providerId="ADAL" clId="{0C8DCC1F-0AC5-4FEC-91D3-EF82D35DAA33}" dt="2023-10-18T15:03:07.470" v="186" actId="1076"/>
          <ac:picMkLst>
            <pc:docMk/>
            <pc:sldMk cId="2898183998" sldId="336"/>
            <ac:picMk id="7" creationId="{98ED1D9C-DACB-48B2-8A0C-C96B1410C02A}"/>
          </ac:picMkLst>
        </pc:picChg>
        <pc:picChg chg="mod">
          <ac:chgData name="Charis Chatzikyriakou" userId="a0410cad-e2b7-4ef7-b38a-176b710ce1cb" providerId="ADAL" clId="{0C8DCC1F-0AC5-4FEC-91D3-EF82D35DAA33}" dt="2023-10-18T15:03:04.824" v="185" actId="1076"/>
          <ac:picMkLst>
            <pc:docMk/>
            <pc:sldMk cId="2898183998" sldId="336"/>
            <ac:picMk id="10" creationId="{A510F6A1-68CD-4ED2-ADE7-4168544E0E3B}"/>
          </ac:picMkLst>
        </pc:picChg>
        <pc:picChg chg="mod">
          <ac:chgData name="Charis Chatzikyriakou" userId="a0410cad-e2b7-4ef7-b38a-176b710ce1cb" providerId="ADAL" clId="{0C8DCC1F-0AC5-4FEC-91D3-EF82D35DAA33}" dt="2023-10-18T15:00:45.548" v="125" actId="164"/>
          <ac:picMkLst>
            <pc:docMk/>
            <pc:sldMk cId="2898183998" sldId="336"/>
            <ac:picMk id="11" creationId="{5B5EB877-6164-411E-8D8A-AE99206CDBBA}"/>
          </ac:picMkLst>
        </pc:picChg>
        <pc:picChg chg="mod">
          <ac:chgData name="Charis Chatzikyriakou" userId="a0410cad-e2b7-4ef7-b38a-176b710ce1cb" providerId="ADAL" clId="{0C8DCC1F-0AC5-4FEC-91D3-EF82D35DAA33}" dt="2023-10-18T15:00:45.548" v="125" actId="164"/>
          <ac:picMkLst>
            <pc:docMk/>
            <pc:sldMk cId="2898183998" sldId="336"/>
            <ac:picMk id="12" creationId="{4B1823AB-9BD1-46A9-AA3E-5E7AC86A0328}"/>
          </ac:picMkLst>
        </pc:picChg>
        <pc:picChg chg="mod">
          <ac:chgData name="Charis Chatzikyriakou" userId="a0410cad-e2b7-4ef7-b38a-176b710ce1cb" providerId="ADAL" clId="{0C8DCC1F-0AC5-4FEC-91D3-EF82D35DAA33}" dt="2023-10-18T15:03:12.793" v="187" actId="1076"/>
          <ac:picMkLst>
            <pc:docMk/>
            <pc:sldMk cId="2898183998" sldId="336"/>
            <ac:picMk id="13" creationId="{26FF3B61-A445-4D8A-B477-126B0832D174}"/>
          </ac:picMkLst>
        </pc:picChg>
        <pc:picChg chg="mod">
          <ac:chgData name="Charis Chatzikyriakou" userId="a0410cad-e2b7-4ef7-b38a-176b710ce1cb" providerId="ADAL" clId="{0C8DCC1F-0AC5-4FEC-91D3-EF82D35DAA33}" dt="2023-10-18T15:00:45.548" v="125" actId="164"/>
          <ac:picMkLst>
            <pc:docMk/>
            <pc:sldMk cId="2898183998" sldId="336"/>
            <ac:picMk id="14" creationId="{4F654FF0-FB9B-4FB8-A254-311600D9F752}"/>
          </ac:picMkLst>
        </pc:picChg>
        <pc:picChg chg="mod">
          <ac:chgData name="Charis Chatzikyriakou" userId="a0410cad-e2b7-4ef7-b38a-176b710ce1cb" providerId="ADAL" clId="{0C8DCC1F-0AC5-4FEC-91D3-EF82D35DAA33}" dt="2023-10-18T15:00:45.548" v="125" actId="164"/>
          <ac:picMkLst>
            <pc:docMk/>
            <pc:sldMk cId="2898183998" sldId="336"/>
            <ac:picMk id="15" creationId="{63C47587-D174-4C93-8B54-C272E243BE21}"/>
          </ac:picMkLst>
        </pc:picChg>
        <pc:picChg chg="mod">
          <ac:chgData name="Charis Chatzikyriakou" userId="a0410cad-e2b7-4ef7-b38a-176b710ce1cb" providerId="ADAL" clId="{0C8DCC1F-0AC5-4FEC-91D3-EF82D35DAA33}" dt="2023-10-18T15:00:45.548" v="125" actId="164"/>
          <ac:picMkLst>
            <pc:docMk/>
            <pc:sldMk cId="2898183998" sldId="336"/>
            <ac:picMk id="16" creationId="{CD8706E5-0197-4F37-8F84-AFDFA5F028CD}"/>
          </ac:picMkLst>
        </pc:picChg>
        <pc:picChg chg="mod">
          <ac:chgData name="Charis Chatzikyriakou" userId="a0410cad-e2b7-4ef7-b38a-176b710ce1cb" providerId="ADAL" clId="{0C8DCC1F-0AC5-4FEC-91D3-EF82D35DAA33}" dt="2023-10-18T15:00:45.548" v="125" actId="164"/>
          <ac:picMkLst>
            <pc:docMk/>
            <pc:sldMk cId="2898183998" sldId="336"/>
            <ac:picMk id="17" creationId="{1C771D34-6B21-4B09-9958-FB959998C07C}"/>
          </ac:picMkLst>
        </pc:picChg>
        <pc:picChg chg="mod">
          <ac:chgData name="Charis Chatzikyriakou" userId="a0410cad-e2b7-4ef7-b38a-176b710ce1cb" providerId="ADAL" clId="{0C8DCC1F-0AC5-4FEC-91D3-EF82D35DAA33}" dt="2023-10-18T15:00:45.548" v="125" actId="164"/>
          <ac:picMkLst>
            <pc:docMk/>
            <pc:sldMk cId="2898183998" sldId="336"/>
            <ac:picMk id="18" creationId="{00ADA0DF-F35B-4137-A87E-601E13181014}"/>
          </ac:picMkLst>
        </pc:picChg>
        <pc:picChg chg="mod">
          <ac:chgData name="Charis Chatzikyriakou" userId="a0410cad-e2b7-4ef7-b38a-176b710ce1cb" providerId="ADAL" clId="{0C8DCC1F-0AC5-4FEC-91D3-EF82D35DAA33}" dt="2023-10-18T15:00:45.548" v="125" actId="164"/>
          <ac:picMkLst>
            <pc:docMk/>
            <pc:sldMk cId="2898183998" sldId="336"/>
            <ac:picMk id="19" creationId="{CDB19168-4C62-45B9-968E-E6CD060FEADC}"/>
          </ac:picMkLst>
        </pc:picChg>
      </pc:sldChg>
      <pc:sldChg chg="modSp add del mod">
        <pc:chgData name="Charis Chatzikyriakou" userId="a0410cad-e2b7-4ef7-b38a-176b710ce1cb" providerId="ADAL" clId="{0C8DCC1F-0AC5-4FEC-91D3-EF82D35DAA33}" dt="2023-10-18T15:34:23.250" v="634" actId="47"/>
        <pc:sldMkLst>
          <pc:docMk/>
          <pc:sldMk cId="4012667386" sldId="338"/>
        </pc:sldMkLst>
        <pc:spChg chg="mod">
          <ac:chgData name="Charis Chatzikyriakou" userId="a0410cad-e2b7-4ef7-b38a-176b710ce1cb" providerId="ADAL" clId="{0C8DCC1F-0AC5-4FEC-91D3-EF82D35DAA33}" dt="2023-10-18T15:20:08.309" v="345" actId="27636"/>
          <ac:spMkLst>
            <pc:docMk/>
            <pc:sldMk cId="4012667386" sldId="338"/>
            <ac:spMk id="3" creationId="{DFA567AE-063D-4659-B13D-25AAD4648469}"/>
          </ac:spMkLst>
        </pc:spChg>
      </pc:sldChg>
      <pc:sldChg chg="addSp delSp modSp add del mod">
        <pc:chgData name="Charis Chatzikyriakou" userId="a0410cad-e2b7-4ef7-b38a-176b710ce1cb" providerId="ADAL" clId="{0C8DCC1F-0AC5-4FEC-91D3-EF82D35DAA33}" dt="2023-10-18T15:50:43.390" v="993" actId="2696"/>
        <pc:sldMkLst>
          <pc:docMk/>
          <pc:sldMk cId="856087914" sldId="339"/>
        </pc:sldMkLst>
        <pc:spChg chg="del mod">
          <ac:chgData name="Charis Chatzikyriakou" userId="a0410cad-e2b7-4ef7-b38a-176b710ce1cb" providerId="ADAL" clId="{0C8DCC1F-0AC5-4FEC-91D3-EF82D35DAA33}" dt="2023-10-18T15:21:00.433" v="350" actId="478"/>
          <ac:spMkLst>
            <pc:docMk/>
            <pc:sldMk cId="856087914" sldId="339"/>
            <ac:spMk id="2" creationId="{00000000-0000-0000-0000-000000000000}"/>
          </ac:spMkLst>
        </pc:spChg>
        <pc:spChg chg="del">
          <ac:chgData name="Charis Chatzikyriakou" userId="a0410cad-e2b7-4ef7-b38a-176b710ce1cb" providerId="ADAL" clId="{0C8DCC1F-0AC5-4FEC-91D3-EF82D35DAA33}" dt="2023-10-18T15:21:02.538" v="351" actId="478"/>
          <ac:spMkLst>
            <pc:docMk/>
            <pc:sldMk cId="856087914" sldId="339"/>
            <ac:spMk id="3" creationId="{00000000-0000-0000-0000-000000000000}"/>
          </ac:spMkLst>
        </pc:spChg>
        <pc:spChg chg="add del mod">
          <ac:chgData name="Charis Chatzikyriakou" userId="a0410cad-e2b7-4ef7-b38a-176b710ce1cb" providerId="ADAL" clId="{0C8DCC1F-0AC5-4FEC-91D3-EF82D35DAA33}" dt="2023-10-18T15:21:03.650" v="352" actId="478"/>
          <ac:spMkLst>
            <pc:docMk/>
            <pc:sldMk cId="856087914" sldId="339"/>
            <ac:spMk id="5" creationId="{ABF20C36-2A05-29E2-377B-15726078EB64}"/>
          </ac:spMkLst>
        </pc:spChg>
        <pc:spChg chg="del">
          <ac:chgData name="Charis Chatzikyriakou" userId="a0410cad-e2b7-4ef7-b38a-176b710ce1cb" providerId="ADAL" clId="{0C8DCC1F-0AC5-4FEC-91D3-EF82D35DAA33}" dt="2023-10-18T15:21:10.362" v="354" actId="478"/>
          <ac:spMkLst>
            <pc:docMk/>
            <pc:sldMk cId="856087914" sldId="339"/>
            <ac:spMk id="7" creationId="{00000000-0000-0000-0000-000000000000}"/>
          </ac:spMkLst>
        </pc:spChg>
        <pc:spChg chg="add del mod">
          <ac:chgData name="Charis Chatzikyriakou" userId="a0410cad-e2b7-4ef7-b38a-176b710ce1cb" providerId="ADAL" clId="{0C8DCC1F-0AC5-4FEC-91D3-EF82D35DAA33}" dt="2023-10-18T15:21:05.340" v="353" actId="478"/>
          <ac:spMkLst>
            <pc:docMk/>
            <pc:sldMk cId="856087914" sldId="339"/>
            <ac:spMk id="9" creationId="{67B5ABC7-0B0C-A8CD-BBE0-0B0C71DB768D}"/>
          </ac:spMkLst>
        </pc:spChg>
        <pc:spChg chg="add del mod">
          <ac:chgData name="Charis Chatzikyriakou" userId="a0410cad-e2b7-4ef7-b38a-176b710ce1cb" providerId="ADAL" clId="{0C8DCC1F-0AC5-4FEC-91D3-EF82D35DAA33}" dt="2023-10-18T15:21:34.572" v="359"/>
          <ac:spMkLst>
            <pc:docMk/>
            <pc:sldMk cId="856087914" sldId="339"/>
            <ac:spMk id="10" creationId="{C31F6BCA-836E-6621-D846-BDD2DFFFED76}"/>
          </ac:spMkLst>
        </pc:spChg>
        <pc:spChg chg="add mod">
          <ac:chgData name="Charis Chatzikyriakou" userId="a0410cad-e2b7-4ef7-b38a-176b710ce1cb" providerId="ADAL" clId="{0C8DCC1F-0AC5-4FEC-91D3-EF82D35DAA33}" dt="2023-10-18T15:21:37.762" v="360"/>
          <ac:spMkLst>
            <pc:docMk/>
            <pc:sldMk cId="856087914" sldId="339"/>
            <ac:spMk id="12" creationId="{D9664D53-9900-A9B3-69AC-896045857ADB}"/>
          </ac:spMkLst>
        </pc:spChg>
        <pc:picChg chg="add del mod">
          <ac:chgData name="Charis Chatzikyriakou" userId="a0410cad-e2b7-4ef7-b38a-176b710ce1cb" providerId="ADAL" clId="{0C8DCC1F-0AC5-4FEC-91D3-EF82D35DAA33}" dt="2023-10-18T15:21:34.572" v="359"/>
          <ac:picMkLst>
            <pc:docMk/>
            <pc:sldMk cId="856087914" sldId="339"/>
            <ac:picMk id="11" creationId="{2096D3A0-9E75-FE7A-FCE9-72236F910936}"/>
          </ac:picMkLst>
        </pc:picChg>
        <pc:picChg chg="add mod">
          <ac:chgData name="Charis Chatzikyriakou" userId="a0410cad-e2b7-4ef7-b38a-176b710ce1cb" providerId="ADAL" clId="{0C8DCC1F-0AC5-4FEC-91D3-EF82D35DAA33}" dt="2023-10-18T15:21:50.293" v="361" actId="1076"/>
          <ac:picMkLst>
            <pc:docMk/>
            <pc:sldMk cId="856087914" sldId="339"/>
            <ac:picMk id="13" creationId="{2F0A4D7A-E421-C3E1-9918-77C7E310D905}"/>
          </ac:picMkLst>
        </pc:picChg>
      </pc:sldChg>
      <pc:sldChg chg="addSp delSp modSp add mod modClrScheme chgLayout">
        <pc:chgData name="Charis Chatzikyriakou" userId="a0410cad-e2b7-4ef7-b38a-176b710ce1cb" providerId="ADAL" clId="{0C8DCC1F-0AC5-4FEC-91D3-EF82D35DAA33}" dt="2023-10-18T17:07:05.550" v="1288" actId="207"/>
        <pc:sldMkLst>
          <pc:docMk/>
          <pc:sldMk cId="1274155742" sldId="340"/>
        </pc:sldMkLst>
        <pc:spChg chg="add mod">
          <ac:chgData name="Charis Chatzikyriakou" userId="a0410cad-e2b7-4ef7-b38a-176b710ce1cb" providerId="ADAL" clId="{0C8DCC1F-0AC5-4FEC-91D3-EF82D35DAA33}" dt="2023-10-18T15:22:25.178" v="377" actId="26606"/>
          <ac:spMkLst>
            <pc:docMk/>
            <pc:sldMk cId="1274155742" sldId="340"/>
            <ac:spMk id="2" creationId="{9BBBFF82-0E80-B404-0EFE-38FE3CF5D468}"/>
          </ac:spMkLst>
        </pc:spChg>
        <pc:spChg chg="add mod">
          <ac:chgData name="Charis Chatzikyriakou" userId="a0410cad-e2b7-4ef7-b38a-176b710ce1cb" providerId="ADAL" clId="{0C8DCC1F-0AC5-4FEC-91D3-EF82D35DAA33}" dt="2023-10-18T17:07:05.550" v="1288" actId="207"/>
          <ac:spMkLst>
            <pc:docMk/>
            <pc:sldMk cId="1274155742" sldId="340"/>
            <ac:spMk id="4" creationId="{05B48538-4910-BBE4-7D0F-8E0C84F991C3}"/>
          </ac:spMkLst>
        </pc:spChg>
        <pc:spChg chg="mod ord">
          <ac:chgData name="Charis Chatzikyriakou" userId="a0410cad-e2b7-4ef7-b38a-176b710ce1cb" providerId="ADAL" clId="{0C8DCC1F-0AC5-4FEC-91D3-EF82D35DAA33}" dt="2023-10-18T15:22:25.178" v="377" actId="26606"/>
          <ac:spMkLst>
            <pc:docMk/>
            <pc:sldMk cId="1274155742" sldId="340"/>
            <ac:spMk id="8" creationId="{00000000-0000-0000-0000-000000000000}"/>
          </ac:spMkLst>
        </pc:spChg>
        <pc:spChg chg="add del mod">
          <ac:chgData name="Charis Chatzikyriakou" userId="a0410cad-e2b7-4ef7-b38a-176b710ce1cb" providerId="ADAL" clId="{0C8DCC1F-0AC5-4FEC-91D3-EF82D35DAA33}" dt="2023-10-18T15:22:17.638" v="367" actId="26606"/>
          <ac:spMkLst>
            <pc:docMk/>
            <pc:sldMk cId="1274155742" sldId="340"/>
            <ac:spMk id="13" creationId="{9B6A9A2E-A91A-9EB1-94B0-A8F356FCD64D}"/>
          </ac:spMkLst>
        </pc:spChg>
        <pc:spChg chg="add del mod">
          <ac:chgData name="Charis Chatzikyriakou" userId="a0410cad-e2b7-4ef7-b38a-176b710ce1cb" providerId="ADAL" clId="{0C8DCC1F-0AC5-4FEC-91D3-EF82D35DAA33}" dt="2023-10-18T15:22:18.746" v="369" actId="26606"/>
          <ac:spMkLst>
            <pc:docMk/>
            <pc:sldMk cId="1274155742" sldId="340"/>
            <ac:spMk id="15" creationId="{B4F3E3C0-076E-932C-9690-E493E61AFF72}"/>
          </ac:spMkLst>
        </pc:spChg>
        <pc:spChg chg="add del mod">
          <ac:chgData name="Charis Chatzikyriakou" userId="a0410cad-e2b7-4ef7-b38a-176b710ce1cb" providerId="ADAL" clId="{0C8DCC1F-0AC5-4FEC-91D3-EF82D35DAA33}" dt="2023-10-18T15:22:19.898" v="371" actId="26606"/>
          <ac:spMkLst>
            <pc:docMk/>
            <pc:sldMk cId="1274155742" sldId="340"/>
            <ac:spMk id="17" creationId="{5DEA6B05-66A5-4B09-ADF7-4EC25FB7878F}"/>
          </ac:spMkLst>
        </pc:spChg>
        <pc:spChg chg="add del mod">
          <ac:chgData name="Charis Chatzikyriakou" userId="a0410cad-e2b7-4ef7-b38a-176b710ce1cb" providerId="ADAL" clId="{0C8DCC1F-0AC5-4FEC-91D3-EF82D35DAA33}" dt="2023-10-18T15:22:22.383" v="373" actId="26606"/>
          <ac:spMkLst>
            <pc:docMk/>
            <pc:sldMk cId="1274155742" sldId="340"/>
            <ac:spMk id="19" creationId="{B2D8266A-1DEB-51C2-A1E4-3D0FB19DF4A3}"/>
          </ac:spMkLst>
        </pc:spChg>
        <pc:spChg chg="add del mod">
          <ac:chgData name="Charis Chatzikyriakou" userId="a0410cad-e2b7-4ef7-b38a-176b710ce1cb" providerId="ADAL" clId="{0C8DCC1F-0AC5-4FEC-91D3-EF82D35DAA33}" dt="2023-10-18T15:22:23.270" v="375" actId="26606"/>
          <ac:spMkLst>
            <pc:docMk/>
            <pc:sldMk cId="1274155742" sldId="340"/>
            <ac:spMk id="21" creationId="{BB9DCFF9-3DF1-B541-D364-D2B5761CC257}"/>
          </ac:spMkLst>
        </pc:spChg>
        <pc:spChg chg="add del mod">
          <ac:chgData name="Charis Chatzikyriakou" userId="a0410cad-e2b7-4ef7-b38a-176b710ce1cb" providerId="ADAL" clId="{0C8DCC1F-0AC5-4FEC-91D3-EF82D35DAA33}" dt="2023-10-18T15:22:23.270" v="375" actId="26606"/>
          <ac:spMkLst>
            <pc:docMk/>
            <pc:sldMk cId="1274155742" sldId="340"/>
            <ac:spMk id="22" creationId="{EB3AA5BB-7D6C-DFF9-BBEE-97842BA80ECF}"/>
          </ac:spMkLst>
        </pc:spChg>
        <pc:spChg chg="add del mod">
          <ac:chgData name="Charis Chatzikyriakou" userId="a0410cad-e2b7-4ef7-b38a-176b710ce1cb" providerId="ADAL" clId="{0C8DCC1F-0AC5-4FEC-91D3-EF82D35DAA33}" dt="2023-10-18T15:22:23.270" v="375" actId="26606"/>
          <ac:spMkLst>
            <pc:docMk/>
            <pc:sldMk cId="1274155742" sldId="340"/>
            <ac:spMk id="23" creationId="{D0E49778-5D61-DA30-6631-4D186443B82B}"/>
          </ac:spMkLst>
        </pc:spChg>
        <pc:spChg chg="add del mod">
          <ac:chgData name="Charis Chatzikyriakou" userId="a0410cad-e2b7-4ef7-b38a-176b710ce1cb" providerId="ADAL" clId="{0C8DCC1F-0AC5-4FEC-91D3-EF82D35DAA33}" dt="2023-10-18T15:22:25.178" v="377" actId="26606"/>
          <ac:spMkLst>
            <pc:docMk/>
            <pc:sldMk cId="1274155742" sldId="340"/>
            <ac:spMk id="25" creationId="{CB7CA4BF-47DD-9DD0-4E3C-F9B1ECE4E519}"/>
          </ac:spMkLst>
        </pc:spChg>
        <pc:spChg chg="add del mod">
          <ac:chgData name="Charis Chatzikyriakou" userId="a0410cad-e2b7-4ef7-b38a-176b710ce1cb" providerId="ADAL" clId="{0C8DCC1F-0AC5-4FEC-91D3-EF82D35DAA33}" dt="2023-10-18T15:22:25.178" v="377" actId="26606"/>
          <ac:spMkLst>
            <pc:docMk/>
            <pc:sldMk cId="1274155742" sldId="340"/>
            <ac:spMk id="26" creationId="{DE8C5FF9-1194-B085-4FC1-A6EF8214E689}"/>
          </ac:spMkLst>
        </pc:spChg>
        <pc:spChg chg="add del mod">
          <ac:chgData name="Charis Chatzikyriakou" userId="a0410cad-e2b7-4ef7-b38a-176b710ce1cb" providerId="ADAL" clId="{0C8DCC1F-0AC5-4FEC-91D3-EF82D35DAA33}" dt="2023-10-18T15:22:25.178" v="377" actId="26606"/>
          <ac:spMkLst>
            <pc:docMk/>
            <pc:sldMk cId="1274155742" sldId="340"/>
            <ac:spMk id="27" creationId="{17801B0B-9741-3B68-F7CB-5735C8F7CCDC}"/>
          </ac:spMkLst>
        </pc:spChg>
        <pc:picChg chg="add mod ord">
          <ac:chgData name="Charis Chatzikyriakou" userId="a0410cad-e2b7-4ef7-b38a-176b710ce1cb" providerId="ADAL" clId="{0C8DCC1F-0AC5-4FEC-91D3-EF82D35DAA33}" dt="2023-10-18T15:22:41.118" v="380" actId="14100"/>
          <ac:picMkLst>
            <pc:docMk/>
            <pc:sldMk cId="1274155742" sldId="340"/>
            <ac:picMk id="3" creationId="{78F74FE3-F13F-BF6D-3DA7-C67A61B38F72}"/>
          </ac:picMkLst>
        </pc:picChg>
      </pc:sldChg>
      <pc:sldChg chg="addSp modSp add mod">
        <pc:chgData name="Charis Chatzikyriakou" userId="a0410cad-e2b7-4ef7-b38a-176b710ce1cb" providerId="ADAL" clId="{0C8DCC1F-0AC5-4FEC-91D3-EF82D35DAA33}" dt="2023-10-18T17:07:58.573" v="1294" actId="1076"/>
        <pc:sldMkLst>
          <pc:docMk/>
          <pc:sldMk cId="2138276020" sldId="341"/>
        </pc:sldMkLst>
        <pc:spChg chg="mod">
          <ac:chgData name="Charis Chatzikyriakou" userId="a0410cad-e2b7-4ef7-b38a-176b710ce1cb" providerId="ADAL" clId="{0C8DCC1F-0AC5-4FEC-91D3-EF82D35DAA33}" dt="2023-10-18T15:24:35.139" v="394" actId="207"/>
          <ac:spMkLst>
            <pc:docMk/>
            <pc:sldMk cId="2138276020" sldId="341"/>
            <ac:spMk id="12" creationId="{F70D44E3-D48A-784D-C6C7-A1B992E37F52}"/>
          </ac:spMkLst>
        </pc:spChg>
        <pc:spChg chg="mod">
          <ac:chgData name="Charis Chatzikyriakou" userId="a0410cad-e2b7-4ef7-b38a-176b710ce1cb" providerId="ADAL" clId="{0C8DCC1F-0AC5-4FEC-91D3-EF82D35DAA33}" dt="2023-10-18T17:07:58.573" v="1294" actId="1076"/>
          <ac:spMkLst>
            <pc:docMk/>
            <pc:sldMk cId="2138276020" sldId="341"/>
            <ac:spMk id="14" creationId="{DDBC25DD-4433-6065-3781-B60977ED848E}"/>
          </ac:spMkLst>
        </pc:spChg>
        <pc:spChg chg="mod">
          <ac:chgData name="Charis Chatzikyriakou" userId="a0410cad-e2b7-4ef7-b38a-176b710ce1cb" providerId="ADAL" clId="{0C8DCC1F-0AC5-4FEC-91D3-EF82D35DAA33}" dt="2023-10-18T17:07:44.021" v="1293" actId="12"/>
          <ac:spMkLst>
            <pc:docMk/>
            <pc:sldMk cId="2138276020" sldId="341"/>
            <ac:spMk id="15" creationId="{521A04EA-0413-5D73-1DC8-2961A78FBF78}"/>
          </ac:spMkLst>
        </pc:spChg>
        <pc:spChg chg="mod">
          <ac:chgData name="Charis Chatzikyriakou" userId="a0410cad-e2b7-4ef7-b38a-176b710ce1cb" providerId="ADAL" clId="{0C8DCC1F-0AC5-4FEC-91D3-EF82D35DAA33}" dt="2023-10-18T17:07:38.716" v="1292" actId="12"/>
          <ac:spMkLst>
            <pc:docMk/>
            <pc:sldMk cId="2138276020" sldId="341"/>
            <ac:spMk id="17" creationId="{DA95786E-EF43-065C-4A54-4929B568E540}"/>
          </ac:spMkLst>
        </pc:spChg>
        <pc:spChg chg="add mod">
          <ac:chgData name="Charis Chatzikyriakou" userId="a0410cad-e2b7-4ef7-b38a-176b710ce1cb" providerId="ADAL" clId="{0C8DCC1F-0AC5-4FEC-91D3-EF82D35DAA33}" dt="2023-10-18T15:22:55.950" v="383"/>
          <ac:spMkLst>
            <pc:docMk/>
            <pc:sldMk cId="2138276020" sldId="341"/>
            <ac:spMk id="25" creationId="{649EE75C-62F7-4C65-4AD7-0AE6A25583FC}"/>
          </ac:spMkLst>
        </pc:spChg>
        <pc:grpChg chg="add mod">
          <ac:chgData name="Charis Chatzikyriakou" userId="a0410cad-e2b7-4ef7-b38a-176b710ce1cb" providerId="ADAL" clId="{0C8DCC1F-0AC5-4FEC-91D3-EF82D35DAA33}" dt="2023-10-18T15:22:55.950" v="383"/>
          <ac:grpSpMkLst>
            <pc:docMk/>
            <pc:sldMk cId="2138276020" sldId="341"/>
            <ac:grpSpMk id="2" creationId="{BB520C5D-C761-D33F-7A21-021CF1474F45}"/>
          </ac:grpSpMkLst>
        </pc:grpChg>
        <pc:grpChg chg="mod">
          <ac:chgData name="Charis Chatzikyriakou" userId="a0410cad-e2b7-4ef7-b38a-176b710ce1cb" providerId="ADAL" clId="{0C8DCC1F-0AC5-4FEC-91D3-EF82D35DAA33}" dt="2023-10-18T15:22:55.950" v="383"/>
          <ac:grpSpMkLst>
            <pc:docMk/>
            <pc:sldMk cId="2138276020" sldId="341"/>
            <ac:grpSpMk id="4" creationId="{81A560DA-348C-E527-79FD-4FDAC80EA487}"/>
          </ac:grpSpMkLst>
        </pc:grp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3" creationId="{14EB82A2-8C56-EE96-832D-E2C6C641DE79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5" creationId="{97B56F8A-20E3-7AF8-853C-9DAA8D5014DB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6" creationId="{5B7F6A11-DAC4-773F-DE16-6C02F3227252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9" creationId="{DBDD2A5C-BE0A-C003-451C-8357F0EC819B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10" creationId="{FCB0D5B2-330D-5D86-E840-A332CF09FD1F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11" creationId="{22EFD42C-780B-773F-6AD7-CF2D1555E7E8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13" creationId="{A228E432-8651-8E89-A2F0-30E892C44C36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19" creationId="{C204CF5E-B315-05E2-099F-9D6B2329BC89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20" creationId="{4A81E9F8-ACFE-AB05-A7CA-03AAE6C90F00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21" creationId="{9F4565B1-1A2C-4FDC-5410-C3833AB237E1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22" creationId="{47CC6C7E-58A1-47DD-154C-301C2B40879F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23" creationId="{1F80C6DA-15C6-7C44-68F6-205DDF3D5452}"/>
          </ac:picMkLst>
        </pc:picChg>
        <pc:picChg chg="mod">
          <ac:chgData name="Charis Chatzikyriakou" userId="a0410cad-e2b7-4ef7-b38a-176b710ce1cb" providerId="ADAL" clId="{0C8DCC1F-0AC5-4FEC-91D3-EF82D35DAA33}" dt="2023-10-18T15:22:55.950" v="383"/>
          <ac:picMkLst>
            <pc:docMk/>
            <pc:sldMk cId="2138276020" sldId="341"/>
            <ac:picMk id="24" creationId="{EF9BC50A-D355-DDBD-A0FF-EFF3292D0022}"/>
          </ac:picMkLst>
        </pc:picChg>
        <pc:cxnChg chg="mod">
          <ac:chgData name="Charis Chatzikyriakou" userId="a0410cad-e2b7-4ef7-b38a-176b710ce1cb" providerId="ADAL" clId="{0C8DCC1F-0AC5-4FEC-91D3-EF82D35DAA33}" dt="2023-10-18T15:22:55.950" v="383"/>
          <ac:cxnSpMkLst>
            <pc:docMk/>
            <pc:sldMk cId="2138276020" sldId="341"/>
            <ac:cxnSpMk id="7" creationId="{95C3E1CF-5299-7063-3911-717929AC0590}"/>
          </ac:cxnSpMkLst>
        </pc:cxnChg>
        <pc:cxnChg chg="mod">
          <ac:chgData name="Charis Chatzikyriakou" userId="a0410cad-e2b7-4ef7-b38a-176b710ce1cb" providerId="ADAL" clId="{0C8DCC1F-0AC5-4FEC-91D3-EF82D35DAA33}" dt="2023-10-18T15:22:55.950" v="383"/>
          <ac:cxnSpMkLst>
            <pc:docMk/>
            <pc:sldMk cId="2138276020" sldId="341"/>
            <ac:cxnSpMk id="16" creationId="{4E858B18-782E-05E6-90A3-2B3405401EDF}"/>
          </ac:cxnSpMkLst>
        </pc:cxnChg>
        <pc:cxnChg chg="mod">
          <ac:chgData name="Charis Chatzikyriakou" userId="a0410cad-e2b7-4ef7-b38a-176b710ce1cb" providerId="ADAL" clId="{0C8DCC1F-0AC5-4FEC-91D3-EF82D35DAA33}" dt="2023-10-18T15:22:55.950" v="383"/>
          <ac:cxnSpMkLst>
            <pc:docMk/>
            <pc:sldMk cId="2138276020" sldId="341"/>
            <ac:cxnSpMk id="18" creationId="{BDA7CD6E-D247-63EE-DE07-0EBA54B0C205}"/>
          </ac:cxnSpMkLst>
        </pc:cxnChg>
      </pc:sldChg>
      <pc:sldChg chg="addSp modSp add mod">
        <pc:chgData name="Charis Chatzikyriakou" userId="a0410cad-e2b7-4ef7-b38a-176b710ce1cb" providerId="ADAL" clId="{0C8DCC1F-0AC5-4FEC-91D3-EF82D35DAA33}" dt="2023-10-18T15:51:53.365" v="1003" actId="20577"/>
        <pc:sldMkLst>
          <pc:docMk/>
          <pc:sldMk cId="30676135" sldId="342"/>
        </pc:sldMkLst>
        <pc:spChg chg="add mod">
          <ac:chgData name="Charis Chatzikyriakou" userId="a0410cad-e2b7-4ef7-b38a-176b710ce1cb" providerId="ADAL" clId="{0C8DCC1F-0AC5-4FEC-91D3-EF82D35DAA33}" dt="2023-10-18T15:51:53.365" v="1003" actId="20577"/>
          <ac:spMkLst>
            <pc:docMk/>
            <pc:sldMk cId="30676135" sldId="342"/>
            <ac:spMk id="2" creationId="{16400210-39F8-498C-F078-20C015B620C9}"/>
          </ac:spMkLst>
        </pc:spChg>
        <pc:spChg chg="add mod">
          <ac:chgData name="Charis Chatzikyriakou" userId="a0410cad-e2b7-4ef7-b38a-176b710ce1cb" providerId="ADAL" clId="{0C8DCC1F-0AC5-4FEC-91D3-EF82D35DAA33}" dt="2023-10-18T15:23:16.379" v="386"/>
          <ac:spMkLst>
            <pc:docMk/>
            <pc:sldMk cId="30676135" sldId="342"/>
            <ac:spMk id="16" creationId="{430A8778-89AD-CC32-A1C3-C1B45F7F138E}"/>
          </ac:spMkLst>
        </pc:spChg>
        <pc:grpChg chg="add mod">
          <ac:chgData name="Charis Chatzikyriakou" userId="a0410cad-e2b7-4ef7-b38a-176b710ce1cb" providerId="ADAL" clId="{0C8DCC1F-0AC5-4FEC-91D3-EF82D35DAA33}" dt="2023-10-18T15:25:49.988" v="405" actId="1076"/>
          <ac:grpSpMkLst>
            <pc:docMk/>
            <pc:sldMk cId="30676135" sldId="342"/>
            <ac:grpSpMk id="6" creationId="{53605EB8-E6D0-0E27-4AF8-1435931995A1}"/>
          </ac:grpSpMkLst>
        </pc:grpChg>
        <pc:picChg chg="add 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3" creationId="{EC78A13C-E877-7774-6875-96D919CA78E4}"/>
          </ac:picMkLst>
        </pc:picChg>
        <pc:picChg chg="add mod">
          <ac:chgData name="Charis Chatzikyriakou" userId="a0410cad-e2b7-4ef7-b38a-176b710ce1cb" providerId="ADAL" clId="{0C8DCC1F-0AC5-4FEC-91D3-EF82D35DAA33}" dt="2023-10-18T15:25:44.935" v="404" actId="1076"/>
          <ac:picMkLst>
            <pc:docMk/>
            <pc:sldMk cId="30676135" sldId="342"/>
            <ac:picMk id="4" creationId="{55A50F63-8DBD-BE86-D089-B55DAEC2D745}"/>
          </ac:picMkLst>
        </pc:picChg>
        <pc:picChg chg="add 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5" creationId="{A492E2C2-F331-14FE-1255-D51276FEE17F}"/>
          </ac:picMkLst>
        </pc:picChg>
        <pc:picChg chg="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7" creationId="{DF9A9F70-1E79-A213-31FB-C9D14D9C88D9}"/>
          </ac:picMkLst>
        </pc:picChg>
        <pc:picChg chg="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9" creationId="{207CA30E-8982-870F-1756-EC230A136642}"/>
          </ac:picMkLst>
        </pc:picChg>
        <pc:picChg chg="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10" creationId="{B1257EA5-59C6-6CF0-BD4D-59FE261F60FB}"/>
          </ac:picMkLst>
        </pc:picChg>
        <pc:picChg chg="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11" creationId="{D859274F-B3E2-BCE1-8B9F-316EE87FD386}"/>
          </ac:picMkLst>
        </pc:picChg>
        <pc:picChg chg="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12" creationId="{832756CD-F7AD-9D9F-949C-830604BCF562}"/>
          </ac:picMkLst>
        </pc:picChg>
        <pc:picChg chg="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13" creationId="{336681CC-F3EE-4FA4-8160-ED43AECF2F82}"/>
          </ac:picMkLst>
        </pc:picChg>
        <pc:picChg chg="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14" creationId="{BDAF8C73-DCC3-ACDD-63D7-792026556566}"/>
          </ac:picMkLst>
        </pc:picChg>
        <pc:picChg chg="mod">
          <ac:chgData name="Charis Chatzikyriakou" userId="a0410cad-e2b7-4ef7-b38a-176b710ce1cb" providerId="ADAL" clId="{0C8DCC1F-0AC5-4FEC-91D3-EF82D35DAA33}" dt="2023-10-18T15:23:16.379" v="386"/>
          <ac:picMkLst>
            <pc:docMk/>
            <pc:sldMk cId="30676135" sldId="342"/>
            <ac:picMk id="15" creationId="{B5FB7366-DB36-3143-B61E-92D3505F6CB5}"/>
          </ac:picMkLst>
        </pc:picChg>
      </pc:sldChg>
      <pc:sldChg chg="addSp delSp modSp add mod">
        <pc:chgData name="Charis Chatzikyriakou" userId="a0410cad-e2b7-4ef7-b38a-176b710ce1cb" providerId="ADAL" clId="{0C8DCC1F-0AC5-4FEC-91D3-EF82D35DAA33}" dt="2023-10-18T15:34:12.313" v="633" actId="1076"/>
        <pc:sldMkLst>
          <pc:docMk/>
          <pc:sldMk cId="3214313859" sldId="343"/>
        </pc:sldMkLst>
        <pc:spChg chg="add mod">
          <ac:chgData name="Charis Chatzikyriakou" userId="a0410cad-e2b7-4ef7-b38a-176b710ce1cb" providerId="ADAL" clId="{0C8DCC1F-0AC5-4FEC-91D3-EF82D35DAA33}" dt="2023-10-18T15:33:42.977" v="631" actId="27636"/>
          <ac:spMkLst>
            <pc:docMk/>
            <pc:sldMk cId="3214313859" sldId="343"/>
            <ac:spMk id="2" creationId="{E5147425-BE46-69D1-6810-5198756D53B3}"/>
          </ac:spMkLst>
        </pc:spChg>
        <pc:spChg chg="add mod">
          <ac:chgData name="Charis Chatzikyriakou" userId="a0410cad-e2b7-4ef7-b38a-176b710ce1cb" providerId="ADAL" clId="{0C8DCC1F-0AC5-4FEC-91D3-EF82D35DAA33}" dt="2023-10-18T15:34:05.614" v="632" actId="1076"/>
          <ac:spMkLst>
            <pc:docMk/>
            <pc:sldMk cId="3214313859" sldId="343"/>
            <ac:spMk id="3" creationId="{4B4E0D4D-AD92-FB7B-923C-5C3570B1CAD3}"/>
          </ac:spMkLst>
        </pc:spChg>
        <pc:spChg chg="add del mod">
          <ac:chgData name="Charis Chatzikyriakou" userId="a0410cad-e2b7-4ef7-b38a-176b710ce1cb" providerId="ADAL" clId="{0C8DCC1F-0AC5-4FEC-91D3-EF82D35DAA33}" dt="2023-10-18T15:27:54.781" v="443"/>
          <ac:spMkLst>
            <pc:docMk/>
            <pc:sldMk cId="3214313859" sldId="343"/>
            <ac:spMk id="5" creationId="{3600FAB3-069E-C968-8FFF-DEB3397F8830}"/>
          </ac:spMkLst>
        </pc:spChg>
        <pc:spChg chg="add del mod">
          <ac:chgData name="Charis Chatzikyriakou" userId="a0410cad-e2b7-4ef7-b38a-176b710ce1cb" providerId="ADAL" clId="{0C8DCC1F-0AC5-4FEC-91D3-EF82D35DAA33}" dt="2023-10-18T15:27:54.798" v="445"/>
          <ac:spMkLst>
            <pc:docMk/>
            <pc:sldMk cId="3214313859" sldId="343"/>
            <ac:spMk id="7" creationId="{70341145-9E89-33BF-73EB-C285C0E20929}"/>
          </ac:spMkLst>
        </pc:spChg>
        <pc:spChg chg="add del mod">
          <ac:chgData name="Charis Chatzikyriakou" userId="a0410cad-e2b7-4ef7-b38a-176b710ce1cb" providerId="ADAL" clId="{0C8DCC1F-0AC5-4FEC-91D3-EF82D35DAA33}" dt="2023-10-18T15:27:56.220" v="448" actId="478"/>
          <ac:spMkLst>
            <pc:docMk/>
            <pc:sldMk cId="3214313859" sldId="343"/>
            <ac:spMk id="10" creationId="{37EB1256-F211-1077-6758-BB939C2629A7}"/>
          </ac:spMkLst>
        </pc:spChg>
        <pc:spChg chg="add del mod">
          <ac:chgData name="Charis Chatzikyriakou" userId="a0410cad-e2b7-4ef7-b38a-176b710ce1cb" providerId="ADAL" clId="{0C8DCC1F-0AC5-4FEC-91D3-EF82D35DAA33}" dt="2023-10-18T15:27:54.800" v="447"/>
          <ac:spMkLst>
            <pc:docMk/>
            <pc:sldMk cId="3214313859" sldId="343"/>
            <ac:spMk id="12" creationId="{B52D47C5-21E5-1CE4-B485-69C836B1CD2A}"/>
          </ac:spMkLst>
        </pc:spChg>
        <pc:spChg chg="add del mod">
          <ac:chgData name="Charis Chatzikyriakou" userId="a0410cad-e2b7-4ef7-b38a-176b710ce1cb" providerId="ADAL" clId="{0C8DCC1F-0AC5-4FEC-91D3-EF82D35DAA33}" dt="2023-10-18T15:27:54.779" v="441" actId="478"/>
          <ac:spMkLst>
            <pc:docMk/>
            <pc:sldMk cId="3214313859" sldId="343"/>
            <ac:spMk id="13" creationId="{71BFB78D-B7C6-BF48-370F-88B58A876E16}"/>
          </ac:spMkLst>
        </pc:spChg>
        <pc:picChg chg="add mod">
          <ac:chgData name="Charis Chatzikyriakou" userId="a0410cad-e2b7-4ef7-b38a-176b710ce1cb" providerId="ADAL" clId="{0C8DCC1F-0AC5-4FEC-91D3-EF82D35DAA33}" dt="2023-10-18T15:34:05.614" v="632" actId="1076"/>
          <ac:picMkLst>
            <pc:docMk/>
            <pc:sldMk cId="3214313859" sldId="343"/>
            <ac:picMk id="4" creationId="{0B25987A-9638-21BA-8E12-0EE6B34B3481}"/>
          </ac:picMkLst>
        </pc:picChg>
        <pc:picChg chg="add mod">
          <ac:chgData name="Charis Chatzikyriakou" userId="a0410cad-e2b7-4ef7-b38a-176b710ce1cb" providerId="ADAL" clId="{0C8DCC1F-0AC5-4FEC-91D3-EF82D35DAA33}" dt="2023-10-18T15:34:05.614" v="632" actId="1076"/>
          <ac:picMkLst>
            <pc:docMk/>
            <pc:sldMk cId="3214313859" sldId="343"/>
            <ac:picMk id="6" creationId="{4BE8F3BD-9932-2E09-2742-562CCCFC87CB}"/>
          </ac:picMkLst>
        </pc:picChg>
        <pc:picChg chg="add mod">
          <ac:chgData name="Charis Chatzikyriakou" userId="a0410cad-e2b7-4ef7-b38a-176b710ce1cb" providerId="ADAL" clId="{0C8DCC1F-0AC5-4FEC-91D3-EF82D35DAA33}" dt="2023-10-18T15:34:05.614" v="632" actId="1076"/>
          <ac:picMkLst>
            <pc:docMk/>
            <pc:sldMk cId="3214313859" sldId="343"/>
            <ac:picMk id="9" creationId="{F06E99E0-B752-CC63-6F3A-5500439BFA7E}"/>
          </ac:picMkLst>
        </pc:picChg>
        <pc:picChg chg="add mod">
          <ac:chgData name="Charis Chatzikyriakou" userId="a0410cad-e2b7-4ef7-b38a-176b710ce1cb" providerId="ADAL" clId="{0C8DCC1F-0AC5-4FEC-91D3-EF82D35DAA33}" dt="2023-10-18T15:34:12.313" v="633" actId="1076"/>
          <ac:picMkLst>
            <pc:docMk/>
            <pc:sldMk cId="3214313859" sldId="343"/>
            <ac:picMk id="11" creationId="{859C425F-BE63-74E7-C00B-BED7514E9E56}"/>
          </ac:picMkLst>
        </pc:picChg>
        <pc:picChg chg="add mod">
          <ac:chgData name="Charis Chatzikyriakou" userId="a0410cad-e2b7-4ef7-b38a-176b710ce1cb" providerId="ADAL" clId="{0C8DCC1F-0AC5-4FEC-91D3-EF82D35DAA33}" dt="2023-10-18T15:34:05.614" v="632" actId="1076"/>
          <ac:picMkLst>
            <pc:docMk/>
            <pc:sldMk cId="3214313859" sldId="343"/>
            <ac:picMk id="14" creationId="{D02866AE-DA6B-4999-C78D-DE00DB97D15A}"/>
          </ac:picMkLst>
        </pc:picChg>
      </pc:sldChg>
      <pc:sldChg chg="modSp add del mod">
        <pc:chgData name="Charis Chatzikyriakou" userId="a0410cad-e2b7-4ef7-b38a-176b710ce1cb" providerId="ADAL" clId="{0C8DCC1F-0AC5-4FEC-91D3-EF82D35DAA33}" dt="2023-10-18T15:39:28.326" v="742" actId="47"/>
        <pc:sldMkLst>
          <pc:docMk/>
          <pc:sldMk cId="1390317353" sldId="344"/>
        </pc:sldMkLst>
        <pc:spChg chg="mod">
          <ac:chgData name="Charis Chatzikyriakou" userId="a0410cad-e2b7-4ef7-b38a-176b710ce1cb" providerId="ADAL" clId="{0C8DCC1F-0AC5-4FEC-91D3-EF82D35DAA33}" dt="2023-10-18T15:39:02.166" v="736" actId="27636"/>
          <ac:spMkLst>
            <pc:docMk/>
            <pc:sldMk cId="1390317353" sldId="344"/>
            <ac:spMk id="2" creationId="{00000000-0000-0000-0000-000000000000}"/>
          </ac:spMkLst>
        </pc:spChg>
      </pc:sldChg>
      <pc:sldChg chg="addSp delSp modSp add del mod">
        <pc:chgData name="Charis Chatzikyriakou" userId="a0410cad-e2b7-4ef7-b38a-176b710ce1cb" providerId="ADAL" clId="{0C8DCC1F-0AC5-4FEC-91D3-EF82D35DAA33}" dt="2023-10-18T15:52:40.859" v="1012" actId="47"/>
        <pc:sldMkLst>
          <pc:docMk/>
          <pc:sldMk cId="3112687510" sldId="345"/>
        </pc:sldMkLst>
        <pc:spChg chg="add mod">
          <ac:chgData name="Charis Chatzikyriakou" userId="a0410cad-e2b7-4ef7-b38a-176b710ce1cb" providerId="ADAL" clId="{0C8DCC1F-0AC5-4FEC-91D3-EF82D35DAA33}" dt="2023-10-18T15:50:33.577" v="992" actId="207"/>
          <ac:spMkLst>
            <pc:docMk/>
            <pc:sldMk cId="3112687510" sldId="345"/>
            <ac:spMk id="3" creationId="{BA77648F-7033-C7E8-E24D-F1CC2CB8B798}"/>
          </ac:spMkLst>
        </pc:spChg>
        <pc:spChg chg="mod">
          <ac:chgData name="Charis Chatzikyriakou" userId="a0410cad-e2b7-4ef7-b38a-176b710ce1cb" providerId="ADAL" clId="{0C8DCC1F-0AC5-4FEC-91D3-EF82D35DAA33}" dt="2023-10-18T15:39:17.692" v="739" actId="27636"/>
          <ac:spMkLst>
            <pc:docMk/>
            <pc:sldMk cId="3112687510" sldId="345"/>
            <ac:spMk id="12" creationId="{D9664D53-9900-A9B3-69AC-896045857ADB}"/>
          </ac:spMkLst>
        </pc:spChg>
        <pc:grpChg chg="add mod">
          <ac:chgData name="Charis Chatzikyriakou" userId="a0410cad-e2b7-4ef7-b38a-176b710ce1cb" providerId="ADAL" clId="{0C8DCC1F-0AC5-4FEC-91D3-EF82D35DAA33}" dt="2023-10-18T15:49:44.175" v="983" actId="1076"/>
          <ac:grpSpMkLst>
            <pc:docMk/>
            <pc:sldMk cId="3112687510" sldId="345"/>
            <ac:grpSpMk id="10" creationId="{F9E4E518-1E3F-76A2-2AD3-BBFEAB4964E3}"/>
          </ac:grpSpMkLst>
        </pc:grpChg>
        <pc:picChg chg="add mod">
          <ac:chgData name="Charis Chatzikyriakou" userId="a0410cad-e2b7-4ef7-b38a-176b710ce1cb" providerId="ADAL" clId="{0C8DCC1F-0AC5-4FEC-91D3-EF82D35DAA33}" dt="2023-10-18T15:49:35.176" v="982" actId="164"/>
          <ac:picMkLst>
            <pc:docMk/>
            <pc:sldMk cId="3112687510" sldId="345"/>
            <ac:picMk id="5" creationId="{5132200E-8C61-CC6F-0CD8-6A3D9EC74BA7}"/>
          </ac:picMkLst>
        </pc:picChg>
        <pc:picChg chg="add mod">
          <ac:chgData name="Charis Chatzikyriakou" userId="a0410cad-e2b7-4ef7-b38a-176b710ce1cb" providerId="ADAL" clId="{0C8DCC1F-0AC5-4FEC-91D3-EF82D35DAA33}" dt="2023-10-18T15:49:35.176" v="982" actId="164"/>
          <ac:picMkLst>
            <pc:docMk/>
            <pc:sldMk cId="3112687510" sldId="345"/>
            <ac:picMk id="7" creationId="{2C8D4CA7-3746-4BB9-C9FF-7ECD1DF023E7}"/>
          </ac:picMkLst>
        </pc:picChg>
        <pc:picChg chg="add mod">
          <ac:chgData name="Charis Chatzikyriakou" userId="a0410cad-e2b7-4ef7-b38a-176b710ce1cb" providerId="ADAL" clId="{0C8DCC1F-0AC5-4FEC-91D3-EF82D35DAA33}" dt="2023-10-18T15:50:21.836" v="991" actId="1076"/>
          <ac:picMkLst>
            <pc:docMk/>
            <pc:sldMk cId="3112687510" sldId="345"/>
            <ac:picMk id="9" creationId="{897AB354-923C-10DD-3F79-21D932C3DF90}"/>
          </ac:picMkLst>
        </pc:picChg>
        <pc:picChg chg="del">
          <ac:chgData name="Charis Chatzikyriakou" userId="a0410cad-e2b7-4ef7-b38a-176b710ce1cb" providerId="ADAL" clId="{0C8DCC1F-0AC5-4FEC-91D3-EF82D35DAA33}" dt="2023-10-18T15:39:19.334" v="740" actId="478"/>
          <ac:picMkLst>
            <pc:docMk/>
            <pc:sldMk cId="3112687510" sldId="345"/>
            <ac:picMk id="13" creationId="{2F0A4D7A-E421-C3E1-9918-77C7E310D905}"/>
          </ac:picMkLst>
        </pc:picChg>
      </pc:sldChg>
      <pc:sldChg chg="addSp delSp modSp add mod">
        <pc:chgData name="Charis Chatzikyriakou" userId="a0410cad-e2b7-4ef7-b38a-176b710ce1cb" providerId="ADAL" clId="{0C8DCC1F-0AC5-4FEC-91D3-EF82D35DAA33}" dt="2023-10-18T15:53:01.149" v="1015" actId="1076"/>
        <pc:sldMkLst>
          <pc:docMk/>
          <pc:sldMk cId="2883997799" sldId="346"/>
        </pc:sldMkLst>
        <pc:spChg chg="mod">
          <ac:chgData name="Charis Chatzikyriakou" userId="a0410cad-e2b7-4ef7-b38a-176b710ce1cb" providerId="ADAL" clId="{0C8DCC1F-0AC5-4FEC-91D3-EF82D35DAA33}" dt="2023-10-18T15:52:38.410" v="1011" actId="27636"/>
          <ac:spMkLst>
            <pc:docMk/>
            <pc:sldMk cId="2883997799" sldId="346"/>
            <ac:spMk id="2" creationId="{9BBBFF82-0E80-B404-0EFE-38FE3CF5D468}"/>
          </ac:spMkLst>
        </pc:spChg>
        <pc:spChg chg="del">
          <ac:chgData name="Charis Chatzikyriakou" userId="a0410cad-e2b7-4ef7-b38a-176b710ce1cb" providerId="ADAL" clId="{0C8DCC1F-0AC5-4FEC-91D3-EF82D35DAA33}" dt="2023-10-18T15:52:21.793" v="1008" actId="478"/>
          <ac:spMkLst>
            <pc:docMk/>
            <pc:sldMk cId="2883997799" sldId="346"/>
            <ac:spMk id="4" creationId="{05B48538-4910-BBE4-7D0F-8E0C84F991C3}"/>
          </ac:spMkLst>
        </pc:spChg>
        <pc:spChg chg="mod">
          <ac:chgData name="Charis Chatzikyriakou" userId="a0410cad-e2b7-4ef7-b38a-176b710ce1cb" providerId="ADAL" clId="{0C8DCC1F-0AC5-4FEC-91D3-EF82D35DAA33}" dt="2023-10-18T15:52:27.987" v="1009"/>
          <ac:spMkLst>
            <pc:docMk/>
            <pc:sldMk cId="2883997799" sldId="346"/>
            <ac:spMk id="6" creationId="{59D3EDED-F7CD-79D1-A479-5C054AFA6872}"/>
          </ac:spMkLst>
        </pc:spChg>
        <pc:grpChg chg="add mod">
          <ac:chgData name="Charis Chatzikyriakou" userId="a0410cad-e2b7-4ef7-b38a-176b710ce1cb" providerId="ADAL" clId="{0C8DCC1F-0AC5-4FEC-91D3-EF82D35DAA33}" dt="2023-10-18T15:52:27.987" v="1009"/>
          <ac:grpSpMkLst>
            <pc:docMk/>
            <pc:sldMk cId="2883997799" sldId="346"/>
            <ac:grpSpMk id="5" creationId="{27E3F2C1-9EAC-7C13-D75A-D68108408725}"/>
          </ac:grpSpMkLst>
        </pc:grpChg>
        <pc:picChg chg="del">
          <ac:chgData name="Charis Chatzikyriakou" userId="a0410cad-e2b7-4ef7-b38a-176b710ce1cb" providerId="ADAL" clId="{0C8DCC1F-0AC5-4FEC-91D3-EF82D35DAA33}" dt="2023-10-18T15:52:19.977" v="1007" actId="478"/>
          <ac:picMkLst>
            <pc:docMk/>
            <pc:sldMk cId="2883997799" sldId="346"/>
            <ac:picMk id="3" creationId="{78F74FE3-F13F-BF6D-3DA7-C67A61B38F72}"/>
          </ac:picMkLst>
        </pc:picChg>
        <pc:picChg chg="mod">
          <ac:chgData name="Charis Chatzikyriakou" userId="a0410cad-e2b7-4ef7-b38a-176b710ce1cb" providerId="ADAL" clId="{0C8DCC1F-0AC5-4FEC-91D3-EF82D35DAA33}" dt="2023-10-18T15:52:27.987" v="1009"/>
          <ac:picMkLst>
            <pc:docMk/>
            <pc:sldMk cId="2883997799" sldId="346"/>
            <ac:picMk id="7" creationId="{0D46D2A4-F882-DE0C-06F2-3B0EA27BB4D3}"/>
          </ac:picMkLst>
        </pc:picChg>
        <pc:picChg chg="mod">
          <ac:chgData name="Charis Chatzikyriakou" userId="a0410cad-e2b7-4ef7-b38a-176b710ce1cb" providerId="ADAL" clId="{0C8DCC1F-0AC5-4FEC-91D3-EF82D35DAA33}" dt="2023-10-18T15:52:27.987" v="1009"/>
          <ac:picMkLst>
            <pc:docMk/>
            <pc:sldMk cId="2883997799" sldId="346"/>
            <ac:picMk id="9" creationId="{17FAEBD2-D638-EBF4-05B7-8C7141AB821E}"/>
          </ac:picMkLst>
        </pc:picChg>
        <pc:picChg chg="add mod">
          <ac:chgData name="Charis Chatzikyriakou" userId="a0410cad-e2b7-4ef7-b38a-176b710ce1cb" providerId="ADAL" clId="{0C8DCC1F-0AC5-4FEC-91D3-EF82D35DAA33}" dt="2023-10-18T15:53:01.149" v="1015" actId="1076"/>
          <ac:picMkLst>
            <pc:docMk/>
            <pc:sldMk cId="2883997799" sldId="346"/>
            <ac:picMk id="10" creationId="{5DBDB176-35BD-094F-CF05-770F3081AEEB}"/>
          </ac:picMkLst>
        </pc:picChg>
      </pc:sldChg>
      <pc:sldChg chg="add del">
        <pc:chgData name="Charis Chatzikyriakou" userId="a0410cad-e2b7-4ef7-b38a-176b710ce1cb" providerId="ADAL" clId="{0C8DCC1F-0AC5-4FEC-91D3-EF82D35DAA33}" dt="2023-10-18T15:52:12.827" v="1005"/>
        <pc:sldMkLst>
          <pc:docMk/>
          <pc:sldMk cId="2884225521" sldId="346"/>
        </pc:sldMkLst>
      </pc:sldChg>
      <pc:sldChg chg="addSp delSp modSp add del mod">
        <pc:chgData name="Charis Chatzikyriakou" userId="a0410cad-e2b7-4ef7-b38a-176b710ce1cb" providerId="ADAL" clId="{0C8DCC1F-0AC5-4FEC-91D3-EF82D35DAA33}" dt="2023-10-18T15:54:04.968" v="1050" actId="47"/>
        <pc:sldMkLst>
          <pc:docMk/>
          <pc:sldMk cId="771246906" sldId="347"/>
        </pc:sldMkLst>
        <pc:spChg chg="mod">
          <ac:chgData name="Charis Chatzikyriakou" userId="a0410cad-e2b7-4ef7-b38a-176b710ce1cb" providerId="ADAL" clId="{0C8DCC1F-0AC5-4FEC-91D3-EF82D35DAA33}" dt="2023-10-18T15:53:22.216" v="1028" actId="20577"/>
          <ac:spMkLst>
            <pc:docMk/>
            <pc:sldMk cId="771246906" sldId="347"/>
            <ac:spMk id="2" creationId="{9BBBFF82-0E80-B404-0EFE-38FE3CF5D468}"/>
          </ac:spMkLst>
        </pc:spChg>
        <pc:spChg chg="add mod">
          <ac:chgData name="Charis Chatzikyriakou" userId="a0410cad-e2b7-4ef7-b38a-176b710ce1cb" providerId="ADAL" clId="{0C8DCC1F-0AC5-4FEC-91D3-EF82D35DAA33}" dt="2023-10-18T15:53:42.241" v="1049" actId="20577"/>
          <ac:spMkLst>
            <pc:docMk/>
            <pc:sldMk cId="771246906" sldId="347"/>
            <ac:spMk id="3" creationId="{C84DE380-1232-CBE5-5011-92BC05870843}"/>
          </ac:spMkLst>
        </pc:spChg>
        <pc:grpChg chg="del">
          <ac:chgData name="Charis Chatzikyriakou" userId="a0410cad-e2b7-4ef7-b38a-176b710ce1cb" providerId="ADAL" clId="{0C8DCC1F-0AC5-4FEC-91D3-EF82D35DAA33}" dt="2023-10-18T15:53:15.449" v="1019" actId="478"/>
          <ac:grpSpMkLst>
            <pc:docMk/>
            <pc:sldMk cId="771246906" sldId="347"/>
            <ac:grpSpMk id="5" creationId="{27E3F2C1-9EAC-7C13-D75A-D68108408725}"/>
          </ac:grpSpMkLst>
        </pc:grpChg>
        <pc:picChg chg="del">
          <ac:chgData name="Charis Chatzikyriakou" userId="a0410cad-e2b7-4ef7-b38a-176b710ce1cb" providerId="ADAL" clId="{0C8DCC1F-0AC5-4FEC-91D3-EF82D35DAA33}" dt="2023-10-18T15:53:16.189" v="1020" actId="478"/>
          <ac:picMkLst>
            <pc:docMk/>
            <pc:sldMk cId="771246906" sldId="347"/>
            <ac:picMk id="10" creationId="{5DBDB176-35BD-094F-CF05-770F3081AEEB}"/>
          </ac:picMkLst>
        </pc:picChg>
      </pc:sldChg>
      <pc:sldChg chg="add del">
        <pc:chgData name="Charis Chatzikyriakou" userId="a0410cad-e2b7-4ef7-b38a-176b710ce1cb" providerId="ADAL" clId="{0C8DCC1F-0AC5-4FEC-91D3-EF82D35DAA33}" dt="2023-10-18T15:53:12.437" v="1017"/>
        <pc:sldMkLst>
          <pc:docMk/>
          <pc:sldMk cId="1021647493" sldId="347"/>
        </pc:sldMkLst>
      </pc:sldChg>
      <pc:sldMasterChg chg="delSldLayout modSldLayout">
        <pc:chgData name="Charis Chatzikyriakou" userId="a0410cad-e2b7-4ef7-b38a-176b710ce1cb" providerId="ADAL" clId="{0C8DCC1F-0AC5-4FEC-91D3-EF82D35DAA33}" dt="2023-10-18T17:10:55.911" v="1316" actId="207"/>
        <pc:sldMasterMkLst>
          <pc:docMk/>
          <pc:sldMasterMk cId="0" sldId="2147483648"/>
        </pc:sldMasterMkLst>
        <pc:sldLayoutChg chg="addSp delSp modSp mod">
          <pc:chgData name="Charis Chatzikyriakou" userId="a0410cad-e2b7-4ef7-b38a-176b710ce1cb" providerId="ADAL" clId="{0C8DCC1F-0AC5-4FEC-91D3-EF82D35DAA33}" dt="2023-10-18T17:10:55.911" v="1316" actId="207"/>
          <pc:sldLayoutMkLst>
            <pc:docMk/>
            <pc:sldMasterMk cId="0" sldId="2147483648"/>
            <pc:sldLayoutMk cId="0" sldId="2147483651"/>
          </pc:sldLayoutMkLst>
          <pc:spChg chg="add mod">
            <ac:chgData name="Charis Chatzikyriakou" userId="a0410cad-e2b7-4ef7-b38a-176b710ce1cb" providerId="ADAL" clId="{0C8DCC1F-0AC5-4FEC-91D3-EF82D35DAA33}" dt="2023-10-18T17:10:55.911" v="1316" actId="207"/>
            <ac:spMkLst>
              <pc:docMk/>
              <pc:sldMasterMk cId="0" sldId="2147483648"/>
              <pc:sldLayoutMk cId="0" sldId="2147483651"/>
              <ac:spMk id="3" creationId="{11CE3CCE-2E13-594D-7C8C-AC8C69EA8A6F}"/>
            </ac:spMkLst>
          </pc:spChg>
          <pc:spChg chg="del mod topLvl">
            <ac:chgData name="Charis Chatzikyriakou" userId="a0410cad-e2b7-4ef7-b38a-176b710ce1cb" providerId="ADAL" clId="{0C8DCC1F-0AC5-4FEC-91D3-EF82D35DAA33}" dt="2023-10-18T17:10:46.469" v="1314" actId="478"/>
            <ac:spMkLst>
              <pc:docMk/>
              <pc:sldMasterMk cId="0" sldId="2147483648"/>
              <pc:sldLayoutMk cId="0" sldId="2147483651"/>
              <ac:spMk id="72" creationId="{00000000-0000-0000-0000-000000000000}"/>
            </ac:spMkLst>
          </pc:spChg>
          <pc:grpChg chg="del">
            <ac:chgData name="Charis Chatzikyriakou" userId="a0410cad-e2b7-4ef7-b38a-176b710ce1cb" providerId="ADAL" clId="{0C8DCC1F-0AC5-4FEC-91D3-EF82D35DAA33}" dt="2023-10-18T17:10:17.666" v="1310" actId="478"/>
            <ac:grpSpMkLst>
              <pc:docMk/>
              <pc:sldMasterMk cId="0" sldId="2147483648"/>
              <pc:sldLayoutMk cId="0" sldId="2147483651"/>
              <ac:grpSpMk id="71" creationId="{00000000-0000-0000-0000-000000000000}"/>
            </ac:grpSpMkLst>
          </pc:grpChg>
          <pc:picChg chg="add del mod">
            <ac:chgData name="Charis Chatzikyriakou" userId="a0410cad-e2b7-4ef7-b38a-176b710ce1cb" providerId="ADAL" clId="{0C8DCC1F-0AC5-4FEC-91D3-EF82D35DAA33}" dt="2023-10-18T17:10:46.469" v="1314" actId="478"/>
            <ac:picMkLst>
              <pc:docMk/>
              <pc:sldMasterMk cId="0" sldId="2147483648"/>
              <pc:sldLayoutMk cId="0" sldId="2147483651"/>
              <ac:picMk id="2" creationId="{C0536B62-8118-1C56-060C-C8DE315316DD}"/>
            </ac:picMkLst>
          </pc:picChg>
          <pc:picChg chg="add mod">
            <ac:chgData name="Charis Chatzikyriakou" userId="a0410cad-e2b7-4ef7-b38a-176b710ce1cb" providerId="ADAL" clId="{0C8DCC1F-0AC5-4FEC-91D3-EF82D35DAA33}" dt="2023-10-18T17:10:46.953" v="1315"/>
            <ac:picMkLst>
              <pc:docMk/>
              <pc:sldMasterMk cId="0" sldId="2147483648"/>
              <pc:sldLayoutMk cId="0" sldId="2147483651"/>
              <ac:picMk id="4" creationId="{BC74A8D0-EAD2-5C5D-0EE9-DDC7BDF02EBA}"/>
            </ac:picMkLst>
          </pc:picChg>
          <pc:picChg chg="del topLvl">
            <ac:chgData name="Charis Chatzikyriakou" userId="a0410cad-e2b7-4ef7-b38a-176b710ce1cb" providerId="ADAL" clId="{0C8DCC1F-0AC5-4FEC-91D3-EF82D35DAA33}" dt="2023-10-18T17:10:17.666" v="1310" actId="478"/>
            <ac:picMkLst>
              <pc:docMk/>
              <pc:sldMasterMk cId="0" sldId="2147483648"/>
              <pc:sldLayoutMk cId="0" sldId="2147483651"/>
              <ac:picMk id="73" creationId="{00000000-0000-0000-0000-000000000000}"/>
            </ac:picMkLst>
          </pc:picChg>
        </pc:sldLayoutChg>
        <pc:sldLayoutChg chg="del">
          <pc:chgData name="Charis Chatzikyriakou" userId="a0410cad-e2b7-4ef7-b38a-176b710ce1cb" providerId="ADAL" clId="{0C8DCC1F-0AC5-4FEC-91D3-EF82D35DAA33}" dt="2023-10-18T15:34:23.250" v="634" actId="47"/>
          <pc:sldLayoutMkLst>
            <pc:docMk/>
            <pc:sldMasterMk cId="0" sldId="2147483648"/>
            <pc:sldLayoutMk cId="2629222765" sldId="2147483652"/>
          </pc:sldLayoutMkLst>
        </pc:sldLayoutChg>
      </pc:sldMasterChg>
    </pc:docChg>
  </pc:docChgLst>
  <pc:docChgLst>
    <pc:chgData name="Charis Chatzikyriakou" userId="a0410cad-e2b7-4ef7-b38a-176b710ce1cb" providerId="ADAL" clId="{D8AE1228-CB2E-44B2-A18A-16A7BC82E1D9}"/>
    <pc:docChg chg="undo custSel addSld delSld modSld sldOrd">
      <pc:chgData name="Charis Chatzikyriakou" userId="a0410cad-e2b7-4ef7-b38a-176b710ce1cb" providerId="ADAL" clId="{D8AE1228-CB2E-44B2-A18A-16A7BC82E1D9}" dt="2023-06-21T05:35:26.096" v="408" actId="20577"/>
      <pc:docMkLst>
        <pc:docMk/>
      </pc:docMkLst>
      <pc:sldChg chg="modSp mod">
        <pc:chgData name="Charis Chatzikyriakou" userId="a0410cad-e2b7-4ef7-b38a-176b710ce1cb" providerId="ADAL" clId="{D8AE1228-CB2E-44B2-A18A-16A7BC82E1D9}" dt="2023-06-19T21:38:41.007" v="279" actId="20577"/>
        <pc:sldMkLst>
          <pc:docMk/>
          <pc:sldMk cId="0" sldId="256"/>
        </pc:sldMkLst>
        <pc:spChg chg="mod">
          <ac:chgData name="Charis Chatzikyriakou" userId="a0410cad-e2b7-4ef7-b38a-176b710ce1cb" providerId="ADAL" clId="{D8AE1228-CB2E-44B2-A18A-16A7BC82E1D9}" dt="2023-06-19T21:10:06.999" v="0"/>
          <ac:spMkLst>
            <pc:docMk/>
            <pc:sldMk cId="0" sldId="256"/>
            <ac:spMk id="81" creationId="{00000000-0000-0000-0000-000000000000}"/>
          </ac:spMkLst>
        </pc:spChg>
        <pc:spChg chg="mod">
          <ac:chgData name="Charis Chatzikyriakou" userId="a0410cad-e2b7-4ef7-b38a-176b710ce1cb" providerId="ADAL" clId="{D8AE1228-CB2E-44B2-A18A-16A7BC82E1D9}" dt="2023-06-19T21:38:41.007" v="279" actId="20577"/>
          <ac:spMkLst>
            <pc:docMk/>
            <pc:sldMk cId="0" sldId="256"/>
            <ac:spMk id="83" creationId="{00000000-0000-0000-0000-000000000000}"/>
          </ac:spMkLst>
        </pc:spChg>
      </pc:sldChg>
      <pc:sldChg chg="delSp modSp add mod modShow">
        <pc:chgData name="Charis Chatzikyriakou" userId="a0410cad-e2b7-4ef7-b38a-176b710ce1cb" providerId="ADAL" clId="{D8AE1228-CB2E-44B2-A18A-16A7BC82E1D9}" dt="2023-06-21T05:22:35.136" v="385" actId="478"/>
        <pc:sldMkLst>
          <pc:docMk/>
          <pc:sldMk cId="0" sldId="257"/>
        </pc:sldMkLst>
        <pc:spChg chg="mod">
          <ac:chgData name="Charis Chatzikyriakou" userId="a0410cad-e2b7-4ef7-b38a-176b710ce1cb" providerId="ADAL" clId="{D8AE1228-CB2E-44B2-A18A-16A7BC82E1D9}" dt="2023-06-21T05:19:27.858" v="368" actId="20577"/>
          <ac:spMkLst>
            <pc:docMk/>
            <pc:sldMk cId="0" sldId="257"/>
            <ac:spMk id="2" creationId="{0B6EA276-E823-4A05-A178-FAC8EB6A498D}"/>
          </ac:spMkLst>
        </pc:spChg>
        <pc:spChg chg="del mod">
          <ac:chgData name="Charis Chatzikyriakou" userId="a0410cad-e2b7-4ef7-b38a-176b710ce1cb" providerId="ADAL" clId="{D8AE1228-CB2E-44B2-A18A-16A7BC82E1D9}" dt="2023-06-21T05:22:35.136" v="385" actId="478"/>
          <ac:spMkLst>
            <pc:docMk/>
            <pc:sldMk cId="0" sldId="257"/>
            <ac:spMk id="3" creationId="{2CA81574-58FD-4DAB-9611-1A24A4BB2584}"/>
          </ac:spMkLst>
        </pc:spChg>
        <pc:spChg chg="mod">
          <ac:chgData name="Charis Chatzikyriakou" userId="a0410cad-e2b7-4ef7-b38a-176b710ce1cb" providerId="ADAL" clId="{D8AE1228-CB2E-44B2-A18A-16A7BC82E1D9}" dt="2023-06-21T05:20:03.849" v="379" actId="207"/>
          <ac:spMkLst>
            <pc:docMk/>
            <pc:sldMk cId="0" sldId="257"/>
            <ac:spMk id="76" creationId="{00000000-0000-0000-0000-000000000000}"/>
          </ac:spMkLst>
        </pc:spChg>
        <pc:picChg chg="mod">
          <ac:chgData name="Charis Chatzikyriakou" userId="a0410cad-e2b7-4ef7-b38a-176b710ce1cb" providerId="ADAL" clId="{D8AE1228-CB2E-44B2-A18A-16A7BC82E1D9}" dt="2023-06-21T05:19:13.870" v="340" actId="1038"/>
          <ac:picMkLst>
            <pc:docMk/>
            <pc:sldMk cId="0" sldId="257"/>
            <ac:picMk id="1028" creationId="{56D90704-E9D6-4663-AFD6-42074075B9C1}"/>
          </ac:picMkLst>
        </pc:picChg>
      </pc:sldChg>
      <pc:sldChg chg="addSp delSp modSp mod">
        <pc:chgData name="Charis Chatzikyriakou" userId="a0410cad-e2b7-4ef7-b38a-176b710ce1cb" providerId="ADAL" clId="{D8AE1228-CB2E-44B2-A18A-16A7BC82E1D9}" dt="2023-06-21T05:35:26.096" v="408" actId="20577"/>
        <pc:sldMkLst>
          <pc:docMk/>
          <pc:sldMk cId="804397159" sldId="264"/>
        </pc:sldMkLst>
        <pc:spChg chg="mod">
          <ac:chgData name="Charis Chatzikyriakou" userId="a0410cad-e2b7-4ef7-b38a-176b710ce1cb" providerId="ADAL" clId="{D8AE1228-CB2E-44B2-A18A-16A7BC82E1D9}" dt="2023-06-21T05:35:26.096" v="408" actId="20577"/>
          <ac:spMkLst>
            <pc:docMk/>
            <pc:sldMk cId="804397159" sldId="264"/>
            <ac:spMk id="2" creationId="{B6EC7077-0A4E-7BE7-E566-EB5ED0FE2D79}"/>
          </ac:spMkLst>
        </pc:spChg>
        <pc:spChg chg="del mod">
          <ac:chgData name="Charis Chatzikyriakou" userId="a0410cad-e2b7-4ef7-b38a-176b710ce1cb" providerId="ADAL" clId="{D8AE1228-CB2E-44B2-A18A-16A7BC82E1D9}" dt="2023-06-21T05:24:42.201" v="403" actId="478"/>
          <ac:spMkLst>
            <pc:docMk/>
            <pc:sldMk cId="804397159" sldId="264"/>
            <ac:spMk id="3" creationId="{5AE31632-35FF-7713-BDB2-14C5FB683B3A}"/>
          </ac:spMkLst>
        </pc:spChg>
        <pc:spChg chg="add del mod">
          <ac:chgData name="Charis Chatzikyriakou" userId="a0410cad-e2b7-4ef7-b38a-176b710ce1cb" providerId="ADAL" clId="{D8AE1228-CB2E-44B2-A18A-16A7BC82E1D9}" dt="2023-06-21T05:24:45.451" v="404" actId="478"/>
          <ac:spMkLst>
            <pc:docMk/>
            <pc:sldMk cId="804397159" sldId="264"/>
            <ac:spMk id="7" creationId="{65C1A222-F1FF-3BAB-ED56-924FCDB4E9CA}"/>
          </ac:spMkLst>
        </pc:spChg>
        <pc:spChg chg="mod">
          <ac:chgData name="Charis Chatzikyriakou" userId="a0410cad-e2b7-4ef7-b38a-176b710ce1cb" providerId="ADAL" clId="{D8AE1228-CB2E-44B2-A18A-16A7BC82E1D9}" dt="2023-06-21T05:24:30.513" v="400" actId="12"/>
          <ac:spMkLst>
            <pc:docMk/>
            <pc:sldMk cId="804397159" sldId="264"/>
            <ac:spMk id="10" creationId="{2BF418D7-C8A0-0835-4F62-D79EBDD2E4CB}"/>
          </ac:spMkLst>
        </pc:spChg>
        <pc:spChg chg="del">
          <ac:chgData name="Charis Chatzikyriakou" userId="a0410cad-e2b7-4ef7-b38a-176b710ce1cb" providerId="ADAL" clId="{D8AE1228-CB2E-44B2-A18A-16A7BC82E1D9}" dt="2023-06-21T05:23:12.675" v="389" actId="478"/>
          <ac:spMkLst>
            <pc:docMk/>
            <pc:sldMk cId="804397159" sldId="264"/>
            <ac:spMk id="55" creationId="{F7FF4649-68D0-84D8-1148-5CD690DF5FEA}"/>
          </ac:spMkLst>
        </pc:spChg>
        <pc:grpChg chg="mod">
          <ac:chgData name="Charis Chatzikyriakou" userId="a0410cad-e2b7-4ef7-b38a-176b710ce1cb" providerId="ADAL" clId="{D8AE1228-CB2E-44B2-A18A-16A7BC82E1D9}" dt="2023-06-21T05:24:50.561" v="405" actId="1076"/>
          <ac:grpSpMkLst>
            <pc:docMk/>
            <pc:sldMk cId="804397159" sldId="264"/>
            <ac:grpSpMk id="5" creationId="{46E46D38-8CD3-847B-4AB6-0A934BF1814F}"/>
          </ac:grpSpMkLst>
        </pc:grpChg>
        <pc:grpChg chg="del">
          <ac:chgData name="Charis Chatzikyriakou" userId="a0410cad-e2b7-4ef7-b38a-176b710ce1cb" providerId="ADAL" clId="{D8AE1228-CB2E-44B2-A18A-16A7BC82E1D9}" dt="2023-06-21T05:23:08.701" v="388" actId="478"/>
          <ac:grpSpMkLst>
            <pc:docMk/>
            <pc:sldMk cId="804397159" sldId="264"/>
            <ac:grpSpMk id="39" creationId="{F8F8170C-055B-4DAC-67C2-93E1BEAD508B}"/>
          </ac:grpSpMkLst>
        </pc:grpChg>
        <pc:picChg chg="mod">
          <ac:chgData name="Charis Chatzikyriakou" userId="a0410cad-e2b7-4ef7-b38a-176b710ce1cb" providerId="ADAL" clId="{D8AE1228-CB2E-44B2-A18A-16A7BC82E1D9}" dt="2023-06-21T05:24:18.674" v="399" actId="1076"/>
          <ac:picMkLst>
            <pc:docMk/>
            <pc:sldMk cId="804397159" sldId="264"/>
            <ac:picMk id="9" creationId="{35334BBF-110F-8F17-768D-144C51F1A416}"/>
          </ac:picMkLst>
        </pc:picChg>
      </pc:sldChg>
      <pc:sldChg chg="addSp delSp modSp mod">
        <pc:chgData name="Charis Chatzikyriakou" userId="a0410cad-e2b7-4ef7-b38a-176b710ce1cb" providerId="ADAL" clId="{D8AE1228-CB2E-44B2-A18A-16A7BC82E1D9}" dt="2023-06-19T21:38:45.376" v="281" actId="20577"/>
        <pc:sldMkLst>
          <pc:docMk/>
          <pc:sldMk cId="0" sldId="265"/>
        </pc:sldMkLst>
        <pc:spChg chg="add mod">
          <ac:chgData name="Charis Chatzikyriakou" userId="a0410cad-e2b7-4ef7-b38a-176b710ce1cb" providerId="ADAL" clId="{D8AE1228-CB2E-44B2-A18A-16A7BC82E1D9}" dt="2023-06-19T21:38:45.376" v="281" actId="20577"/>
          <ac:spMkLst>
            <pc:docMk/>
            <pc:sldMk cId="0" sldId="265"/>
            <ac:spMk id="2" creationId="{83741345-0410-60EC-CE61-82C92CB22FAB}"/>
          </ac:spMkLst>
        </pc:spChg>
        <pc:spChg chg="del">
          <ac:chgData name="Charis Chatzikyriakou" userId="a0410cad-e2b7-4ef7-b38a-176b710ce1cb" providerId="ADAL" clId="{D8AE1228-CB2E-44B2-A18A-16A7BC82E1D9}" dt="2023-06-19T21:37:38.748" v="276" actId="478"/>
          <ac:spMkLst>
            <pc:docMk/>
            <pc:sldMk cId="0" sldId="265"/>
            <ac:spMk id="3" creationId="{A3710599-148B-1AC3-6E27-1C264C977839}"/>
          </ac:spMkLst>
        </pc:spChg>
      </pc:sldChg>
      <pc:sldChg chg="del">
        <pc:chgData name="Charis Chatzikyriakou" userId="a0410cad-e2b7-4ef7-b38a-176b710ce1cb" providerId="ADAL" clId="{D8AE1228-CB2E-44B2-A18A-16A7BC82E1D9}" dt="2023-06-19T21:12:23.292" v="51" actId="47"/>
        <pc:sldMkLst>
          <pc:docMk/>
          <pc:sldMk cId="0" sldId="268"/>
        </pc:sldMkLst>
      </pc:sldChg>
      <pc:sldChg chg="del">
        <pc:chgData name="Charis Chatzikyriakou" userId="a0410cad-e2b7-4ef7-b38a-176b710ce1cb" providerId="ADAL" clId="{D8AE1228-CB2E-44B2-A18A-16A7BC82E1D9}" dt="2023-06-19T21:12:32.442" v="55" actId="47"/>
        <pc:sldMkLst>
          <pc:docMk/>
          <pc:sldMk cId="1999036154" sldId="269"/>
        </pc:sldMkLst>
      </pc:sldChg>
      <pc:sldChg chg="addSp delSp modSp add mod ord">
        <pc:chgData name="Charis Chatzikyriakou" userId="a0410cad-e2b7-4ef7-b38a-176b710ce1cb" providerId="ADAL" clId="{D8AE1228-CB2E-44B2-A18A-16A7BC82E1D9}" dt="2023-06-21T05:23:04.035" v="387"/>
        <pc:sldMkLst>
          <pc:docMk/>
          <pc:sldMk cId="3874936138" sldId="269"/>
        </pc:sldMkLst>
        <pc:spChg chg="mod">
          <ac:chgData name="Charis Chatzikyriakou" userId="a0410cad-e2b7-4ef7-b38a-176b710ce1cb" providerId="ADAL" clId="{D8AE1228-CB2E-44B2-A18A-16A7BC82E1D9}" dt="2023-06-21T05:16:09.430" v="309" actId="20577"/>
          <ac:spMkLst>
            <pc:docMk/>
            <pc:sldMk cId="3874936138" sldId="269"/>
            <ac:spMk id="2" creationId="{5E688F70-93A6-4936-93EB-66F66F3B3FF9}"/>
          </ac:spMkLst>
        </pc:spChg>
        <pc:spChg chg="mod">
          <ac:chgData name="Charis Chatzikyriakou" userId="a0410cad-e2b7-4ef7-b38a-176b710ce1cb" providerId="ADAL" clId="{D8AE1228-CB2E-44B2-A18A-16A7BC82E1D9}" dt="2023-06-21T05:13:49.160" v="283"/>
          <ac:spMkLst>
            <pc:docMk/>
            <pc:sldMk cId="3874936138" sldId="269"/>
            <ac:spMk id="4" creationId="{F022FC5F-94F1-4877-8345-2B4915D6C9D7}"/>
          </ac:spMkLst>
        </pc:spChg>
        <pc:spChg chg="mod">
          <ac:chgData name="Charis Chatzikyriakou" userId="a0410cad-e2b7-4ef7-b38a-176b710ce1cb" providerId="ADAL" clId="{D8AE1228-CB2E-44B2-A18A-16A7BC82E1D9}" dt="2023-06-21T05:15:52.148" v="305" actId="20577"/>
          <ac:spMkLst>
            <pc:docMk/>
            <pc:sldMk cId="3874936138" sldId="269"/>
            <ac:spMk id="7" creationId="{7C295E93-4CC9-4774-8304-EB9798221160}"/>
          </ac:spMkLst>
        </pc:spChg>
        <pc:grpChg chg="add mod">
          <ac:chgData name="Charis Chatzikyriakou" userId="a0410cad-e2b7-4ef7-b38a-176b710ce1cb" providerId="ADAL" clId="{D8AE1228-CB2E-44B2-A18A-16A7BC82E1D9}" dt="2023-06-21T05:14:49.319" v="300" actId="1076"/>
          <ac:grpSpMkLst>
            <pc:docMk/>
            <pc:sldMk cId="3874936138" sldId="269"/>
            <ac:grpSpMk id="3" creationId="{C9E6315F-9704-234E-B287-2E5652ACE9CA}"/>
          </ac:grpSpMkLst>
        </pc:grp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5" creationId="{B5708022-01E4-DC4C-85A8-08E2EB7987CA}"/>
          </ac:picMkLst>
        </pc:picChg>
        <pc:picChg chg="del">
          <ac:chgData name="Charis Chatzikyriakou" userId="a0410cad-e2b7-4ef7-b38a-176b710ce1cb" providerId="ADAL" clId="{D8AE1228-CB2E-44B2-A18A-16A7BC82E1D9}" dt="2023-06-21T05:14:01.737" v="285" actId="478"/>
          <ac:picMkLst>
            <pc:docMk/>
            <pc:sldMk cId="3874936138" sldId="269"/>
            <ac:picMk id="6" creationId="{5EB8133A-F341-4EEC-A654-EBF2DCFC3AB8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8" creationId="{E2179707-3D23-70A5-CD2E-32EAE9ECDD82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9" creationId="{3AF0B88E-3F93-F06C-A460-D74366C27605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10" creationId="{93E670DC-807A-5CC4-269F-DD143DF2DF21}"/>
          </ac:picMkLst>
        </pc:picChg>
        <pc:picChg chg="add del">
          <ac:chgData name="Charis Chatzikyriakou" userId="a0410cad-e2b7-4ef7-b38a-176b710ce1cb" providerId="ADAL" clId="{D8AE1228-CB2E-44B2-A18A-16A7BC82E1D9}" dt="2023-06-21T05:14:38.252" v="295" actId="478"/>
          <ac:picMkLst>
            <pc:docMk/>
            <pc:sldMk cId="3874936138" sldId="269"/>
            <ac:picMk id="12" creationId="{6EEE0EAA-30A9-4C17-9FE1-77A4A8B03A28}"/>
          </ac:picMkLst>
        </pc:picChg>
        <pc:picChg chg="add del">
          <ac:chgData name="Charis Chatzikyriakou" userId="a0410cad-e2b7-4ef7-b38a-176b710ce1cb" providerId="ADAL" clId="{D8AE1228-CB2E-44B2-A18A-16A7BC82E1D9}" dt="2023-06-21T05:14:39.957" v="298" actId="478"/>
          <ac:picMkLst>
            <pc:docMk/>
            <pc:sldMk cId="3874936138" sldId="269"/>
            <ac:picMk id="13" creationId="{2AC8326D-59CF-4448-986E-0B5433E3F5DD}"/>
          </ac:picMkLst>
        </pc:picChg>
        <pc:picChg chg="add del">
          <ac:chgData name="Charis Chatzikyriakou" userId="a0410cad-e2b7-4ef7-b38a-176b710ce1cb" providerId="ADAL" clId="{D8AE1228-CB2E-44B2-A18A-16A7BC82E1D9}" dt="2023-06-21T05:14:39.957" v="298" actId="478"/>
          <ac:picMkLst>
            <pc:docMk/>
            <pc:sldMk cId="3874936138" sldId="269"/>
            <ac:picMk id="14" creationId="{306F9971-B0D7-45AC-917C-12CA14788A80}"/>
          </ac:picMkLst>
        </pc:picChg>
        <pc:picChg chg="add del">
          <ac:chgData name="Charis Chatzikyriakou" userId="a0410cad-e2b7-4ef7-b38a-176b710ce1cb" providerId="ADAL" clId="{D8AE1228-CB2E-44B2-A18A-16A7BC82E1D9}" dt="2023-06-21T05:14:39.957" v="298" actId="478"/>
          <ac:picMkLst>
            <pc:docMk/>
            <pc:sldMk cId="3874936138" sldId="269"/>
            <ac:picMk id="15" creationId="{69AA98E0-BFF0-4920-B3F9-BF3D0FFD53E1}"/>
          </ac:picMkLst>
        </pc:picChg>
        <pc:picChg chg="add del">
          <ac:chgData name="Charis Chatzikyriakou" userId="a0410cad-e2b7-4ef7-b38a-176b710ce1cb" providerId="ADAL" clId="{D8AE1228-CB2E-44B2-A18A-16A7BC82E1D9}" dt="2023-06-21T05:14:39.957" v="298" actId="478"/>
          <ac:picMkLst>
            <pc:docMk/>
            <pc:sldMk cId="3874936138" sldId="269"/>
            <ac:picMk id="16" creationId="{F19C6967-88C6-4256-B6F3-F449F9FAC561}"/>
          </ac:picMkLst>
        </pc:picChg>
        <pc:picChg chg="add del">
          <ac:chgData name="Charis Chatzikyriakou" userId="a0410cad-e2b7-4ef7-b38a-176b710ce1cb" providerId="ADAL" clId="{D8AE1228-CB2E-44B2-A18A-16A7BC82E1D9}" dt="2023-06-21T05:14:39.401" v="297" actId="478"/>
          <ac:picMkLst>
            <pc:docMk/>
            <pc:sldMk cId="3874936138" sldId="269"/>
            <ac:picMk id="18" creationId="{D22ECFC2-E6A0-46C6-8E0C-A09A401FA8B9}"/>
          </ac:picMkLst>
        </pc:picChg>
        <pc:picChg chg="add del">
          <ac:chgData name="Charis Chatzikyriakou" userId="a0410cad-e2b7-4ef7-b38a-176b710ce1cb" providerId="ADAL" clId="{D8AE1228-CB2E-44B2-A18A-16A7BC82E1D9}" dt="2023-06-21T05:14:39.957" v="298" actId="478"/>
          <ac:picMkLst>
            <pc:docMk/>
            <pc:sldMk cId="3874936138" sldId="269"/>
            <ac:picMk id="19" creationId="{40943552-DE0D-4521-8371-6768D581EFFA}"/>
          </ac:picMkLst>
        </pc:picChg>
        <pc:picChg chg="add del">
          <ac:chgData name="Charis Chatzikyriakou" userId="a0410cad-e2b7-4ef7-b38a-176b710ce1cb" providerId="ADAL" clId="{D8AE1228-CB2E-44B2-A18A-16A7BC82E1D9}" dt="2023-06-21T05:14:38.787" v="296" actId="478"/>
          <ac:picMkLst>
            <pc:docMk/>
            <pc:sldMk cId="3874936138" sldId="269"/>
            <ac:picMk id="20" creationId="{992532E2-D810-4F79-B7B1-D971121A1766}"/>
          </ac:picMkLst>
        </pc:picChg>
        <pc:picChg chg="add del">
          <ac:chgData name="Charis Chatzikyriakou" userId="a0410cad-e2b7-4ef7-b38a-176b710ce1cb" providerId="ADAL" clId="{D8AE1228-CB2E-44B2-A18A-16A7BC82E1D9}" dt="2023-06-21T05:14:38.029" v="294" actId="478"/>
          <ac:picMkLst>
            <pc:docMk/>
            <pc:sldMk cId="3874936138" sldId="269"/>
            <ac:picMk id="21" creationId="{8BA7D4CE-0B69-4B3A-86BE-868609B59094}"/>
          </ac:picMkLst>
        </pc:picChg>
        <pc:picChg chg="add del">
          <ac:chgData name="Charis Chatzikyriakou" userId="a0410cad-e2b7-4ef7-b38a-176b710ce1cb" providerId="ADAL" clId="{D8AE1228-CB2E-44B2-A18A-16A7BC82E1D9}" dt="2023-06-21T05:14:39.957" v="298" actId="478"/>
          <ac:picMkLst>
            <pc:docMk/>
            <pc:sldMk cId="3874936138" sldId="269"/>
            <ac:picMk id="22" creationId="{77502C6D-7A72-4EEC-8F72-62C5FFF311CB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24" creationId="{F59CBB79-8F63-B208-435F-E0EED303FDF1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25" creationId="{7CF1872A-7AF0-1130-41C3-D8F6705D71AB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26" creationId="{62E72F1C-5EC5-27EF-538C-6864E2B72A51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27" creationId="{D861CB9D-391D-4220-EEC1-FF8B952DC270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28" creationId="{3AEF5237-FC8A-D3A6-9B0E-06F618B0E1D2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29" creationId="{55E01B68-FA3F-AAA0-DB54-64CE3B2A961A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30" creationId="{4FE50DDA-00D5-1331-5C4E-47A7F99D0265}"/>
          </ac:picMkLst>
        </pc:picChg>
        <pc:picChg chg="mod">
          <ac:chgData name="Charis Chatzikyriakou" userId="a0410cad-e2b7-4ef7-b38a-176b710ce1cb" providerId="ADAL" clId="{D8AE1228-CB2E-44B2-A18A-16A7BC82E1D9}" dt="2023-06-21T05:14:49.319" v="300" actId="1076"/>
          <ac:picMkLst>
            <pc:docMk/>
            <pc:sldMk cId="3874936138" sldId="269"/>
            <ac:picMk id="31" creationId="{9CB24D6A-114A-DAC9-F949-7F622D70C35E}"/>
          </ac:picMkLst>
        </pc:picChg>
      </pc:sldChg>
      <pc:sldChg chg="del">
        <pc:chgData name="Charis Chatzikyriakou" userId="a0410cad-e2b7-4ef7-b38a-176b710ce1cb" providerId="ADAL" clId="{D8AE1228-CB2E-44B2-A18A-16A7BC82E1D9}" dt="2023-06-19T21:12:27.512" v="53" actId="47"/>
        <pc:sldMkLst>
          <pc:docMk/>
          <pc:sldMk cId="2715985101" sldId="270"/>
        </pc:sldMkLst>
      </pc:sldChg>
      <pc:sldChg chg="del">
        <pc:chgData name="Charis Chatzikyriakou" userId="a0410cad-e2b7-4ef7-b38a-176b710ce1cb" providerId="ADAL" clId="{D8AE1228-CB2E-44B2-A18A-16A7BC82E1D9}" dt="2023-06-19T21:12:28.810" v="54" actId="47"/>
        <pc:sldMkLst>
          <pc:docMk/>
          <pc:sldMk cId="2309592087" sldId="271"/>
        </pc:sldMkLst>
      </pc:sldChg>
      <pc:sldChg chg="del">
        <pc:chgData name="Charis Chatzikyriakou" userId="a0410cad-e2b7-4ef7-b38a-176b710ce1cb" providerId="ADAL" clId="{D8AE1228-CB2E-44B2-A18A-16A7BC82E1D9}" dt="2023-06-19T21:12:21.477" v="50" actId="47"/>
        <pc:sldMkLst>
          <pc:docMk/>
          <pc:sldMk cId="2692776006" sldId="284"/>
        </pc:sldMkLst>
      </pc:sldChg>
      <pc:sldChg chg="delSp modSp mod">
        <pc:chgData name="Charis Chatzikyriakou" userId="a0410cad-e2b7-4ef7-b38a-176b710ce1cb" providerId="ADAL" clId="{D8AE1228-CB2E-44B2-A18A-16A7BC82E1D9}" dt="2023-06-21T05:20:30.877" v="382" actId="1076"/>
        <pc:sldMkLst>
          <pc:docMk/>
          <pc:sldMk cId="4079654808" sldId="289"/>
        </pc:sldMkLst>
        <pc:spChg chg="mod">
          <ac:chgData name="Charis Chatzikyriakou" userId="a0410cad-e2b7-4ef7-b38a-176b710ce1cb" providerId="ADAL" clId="{D8AE1228-CB2E-44B2-A18A-16A7BC82E1D9}" dt="2023-06-21T05:17:06.367" v="320" actId="1076"/>
          <ac:spMkLst>
            <pc:docMk/>
            <pc:sldMk cId="4079654808" sldId="289"/>
            <ac:spMk id="3" creationId="{1BC84C2C-E3A9-9027-EF4F-19D15AAFB20B}"/>
          </ac:spMkLst>
        </pc:spChg>
        <pc:spChg chg="mod">
          <ac:chgData name="Charis Chatzikyriakou" userId="a0410cad-e2b7-4ef7-b38a-176b710ce1cb" providerId="ADAL" clId="{D8AE1228-CB2E-44B2-A18A-16A7BC82E1D9}" dt="2023-06-21T05:20:23.754" v="381" actId="113"/>
          <ac:spMkLst>
            <pc:docMk/>
            <pc:sldMk cId="4079654808" sldId="289"/>
            <ac:spMk id="33" creationId="{DB965DEE-CBAB-902E-1C99-0FBCC6E06845}"/>
          </ac:spMkLst>
        </pc:spChg>
        <pc:grpChg chg="del">
          <ac:chgData name="Charis Chatzikyriakou" userId="a0410cad-e2b7-4ef7-b38a-176b710ce1cb" providerId="ADAL" clId="{D8AE1228-CB2E-44B2-A18A-16A7BC82E1D9}" dt="2023-06-21T05:16:12.614" v="310" actId="478"/>
          <ac:grpSpMkLst>
            <pc:docMk/>
            <pc:sldMk cId="4079654808" sldId="289"/>
            <ac:grpSpMk id="36" creationId="{E20795B9-E0FF-B989-4716-9EFF52053B10}"/>
          </ac:grpSpMkLst>
        </pc:grpChg>
        <pc:picChg chg="mod">
          <ac:chgData name="Charis Chatzikyriakou" userId="a0410cad-e2b7-4ef7-b38a-176b710ce1cb" providerId="ADAL" clId="{D8AE1228-CB2E-44B2-A18A-16A7BC82E1D9}" dt="2023-06-21T05:20:30.877" v="382" actId="1076"/>
          <ac:picMkLst>
            <pc:docMk/>
            <pc:sldMk cId="4079654808" sldId="289"/>
            <ac:picMk id="34" creationId="{04C6E80F-C12C-DCD0-F7BE-FC2A86D3103E}"/>
          </ac:picMkLst>
        </pc:picChg>
      </pc:sldChg>
      <pc:sldChg chg="del">
        <pc:chgData name="Charis Chatzikyriakou" userId="a0410cad-e2b7-4ef7-b38a-176b710ce1cb" providerId="ADAL" clId="{D8AE1228-CB2E-44B2-A18A-16A7BC82E1D9}" dt="2023-06-19T21:12:25.712" v="52" actId="47"/>
        <pc:sldMkLst>
          <pc:docMk/>
          <pc:sldMk cId="1624773696" sldId="290"/>
        </pc:sldMkLst>
      </pc:sldChg>
      <pc:sldChg chg="addSp delSp modSp new mod">
        <pc:chgData name="Charis Chatzikyriakou" userId="a0410cad-e2b7-4ef7-b38a-176b710ce1cb" providerId="ADAL" clId="{D8AE1228-CB2E-44B2-A18A-16A7BC82E1D9}" dt="2023-06-19T21:36:38.191" v="275" actId="1076"/>
        <pc:sldMkLst>
          <pc:docMk/>
          <pc:sldMk cId="3409885204" sldId="290"/>
        </pc:sldMkLst>
        <pc:spChg chg="mod">
          <ac:chgData name="Charis Chatzikyriakou" userId="a0410cad-e2b7-4ef7-b38a-176b710ce1cb" providerId="ADAL" clId="{D8AE1228-CB2E-44B2-A18A-16A7BC82E1D9}" dt="2023-06-19T21:13:00.541" v="80" actId="20577"/>
          <ac:spMkLst>
            <pc:docMk/>
            <pc:sldMk cId="3409885204" sldId="290"/>
            <ac:spMk id="2" creationId="{D7EE015D-FCF5-0F62-E0D5-FD1388899E7B}"/>
          </ac:spMkLst>
        </pc:spChg>
        <pc:spChg chg="del mod">
          <ac:chgData name="Charis Chatzikyriakou" userId="a0410cad-e2b7-4ef7-b38a-176b710ce1cb" providerId="ADAL" clId="{D8AE1228-CB2E-44B2-A18A-16A7BC82E1D9}" dt="2023-06-19T21:27:35.047" v="230" actId="478"/>
          <ac:spMkLst>
            <pc:docMk/>
            <pc:sldMk cId="3409885204" sldId="290"/>
            <ac:spMk id="3" creationId="{2EE529B1-4DE1-04B3-82FE-DAF3DD3F6123}"/>
          </ac:spMkLst>
        </pc:spChg>
        <pc:spChg chg="add del mod">
          <ac:chgData name="Charis Chatzikyriakou" userId="a0410cad-e2b7-4ef7-b38a-176b710ce1cb" providerId="ADAL" clId="{D8AE1228-CB2E-44B2-A18A-16A7BC82E1D9}" dt="2023-06-19T21:27:37.983" v="231" actId="478"/>
          <ac:spMkLst>
            <pc:docMk/>
            <pc:sldMk cId="3409885204" sldId="290"/>
            <ac:spMk id="8" creationId="{F2179206-A03A-2EDE-F850-A7221683BDFE}"/>
          </ac:spMkLst>
        </pc:spChg>
        <pc:graphicFrameChg chg="add del modGraphic">
          <ac:chgData name="Charis Chatzikyriakou" userId="a0410cad-e2b7-4ef7-b38a-176b710ce1cb" providerId="ADAL" clId="{D8AE1228-CB2E-44B2-A18A-16A7BC82E1D9}" dt="2023-06-19T21:19:21.473" v="122" actId="1032"/>
          <ac:graphicFrameMkLst>
            <pc:docMk/>
            <pc:sldMk cId="3409885204" sldId="290"/>
            <ac:graphicFrameMk id="5" creationId="{C3C66D98-B25E-A232-E9FF-EA7884C62CCD}"/>
          </ac:graphicFrameMkLst>
        </pc:graphicFrameChg>
        <pc:graphicFrameChg chg="add mod modGraphic">
          <ac:chgData name="Charis Chatzikyriakou" userId="a0410cad-e2b7-4ef7-b38a-176b710ce1cb" providerId="ADAL" clId="{D8AE1228-CB2E-44B2-A18A-16A7BC82E1D9}" dt="2023-06-19T21:36:38.191" v="275" actId="1076"/>
          <ac:graphicFrameMkLst>
            <pc:docMk/>
            <pc:sldMk cId="3409885204" sldId="290"/>
            <ac:graphicFrameMk id="6" creationId="{3CB99438-7071-32F4-420E-0B3BC625D2ED}"/>
          </ac:graphicFrameMkLst>
        </pc:graphicFrameChg>
      </pc:sldChg>
      <pc:sldChg chg="del">
        <pc:chgData name="Charis Chatzikyriakou" userId="a0410cad-e2b7-4ef7-b38a-176b710ce1cb" providerId="ADAL" clId="{D8AE1228-CB2E-44B2-A18A-16A7BC82E1D9}" dt="2023-06-19T21:12:12.678" v="49" actId="47"/>
        <pc:sldMkLst>
          <pc:docMk/>
          <pc:sldMk cId="888471858" sldId="291"/>
        </pc:sldMkLst>
      </pc:sldChg>
      <pc:sldChg chg="new del">
        <pc:chgData name="Charis Chatzikyriakou" userId="a0410cad-e2b7-4ef7-b38a-176b710ce1cb" providerId="ADAL" clId="{D8AE1228-CB2E-44B2-A18A-16A7BC82E1D9}" dt="2023-06-21T05:13:51.132" v="284" actId="47"/>
        <pc:sldMkLst>
          <pc:docMk/>
          <pc:sldMk cId="3911005472" sldId="291"/>
        </pc:sldMkLst>
      </pc:sldChg>
    </pc:docChg>
  </pc:docChgLst>
  <pc:docChgLst>
    <pc:chgData name="Charis Chatzikyriakou" userId="a0410cad-e2b7-4ef7-b38a-176b710ce1cb" providerId="ADAL" clId="{B0B7B372-41CC-4CC5-9BF2-F932ED0A93B8}"/>
    <pc:docChg chg="undo custSel modSld">
      <pc:chgData name="Charis Chatzikyriakou" userId="a0410cad-e2b7-4ef7-b38a-176b710ce1cb" providerId="ADAL" clId="{B0B7B372-41CC-4CC5-9BF2-F932ED0A93B8}" dt="2023-06-07T12:51:13.131" v="291" actId="164"/>
      <pc:docMkLst>
        <pc:docMk/>
      </pc:docMkLst>
      <pc:sldChg chg="modSp mod">
        <pc:chgData name="Charis Chatzikyriakou" userId="a0410cad-e2b7-4ef7-b38a-176b710ce1cb" providerId="ADAL" clId="{B0B7B372-41CC-4CC5-9BF2-F932ED0A93B8}" dt="2023-05-08T15:02:51.390" v="20" actId="20577"/>
        <pc:sldMkLst>
          <pc:docMk/>
          <pc:sldMk cId="0" sldId="256"/>
        </pc:sldMkLst>
        <pc:spChg chg="mod">
          <ac:chgData name="Charis Chatzikyriakou" userId="a0410cad-e2b7-4ef7-b38a-176b710ce1cb" providerId="ADAL" clId="{B0B7B372-41CC-4CC5-9BF2-F932ED0A93B8}" dt="2023-05-08T15:02:51.390" v="20" actId="20577"/>
          <ac:spMkLst>
            <pc:docMk/>
            <pc:sldMk cId="0" sldId="256"/>
            <ac:spMk id="83" creationId="{00000000-0000-0000-0000-000000000000}"/>
          </ac:spMkLst>
        </pc:spChg>
      </pc:sldChg>
      <pc:sldChg chg="addSp delSp modSp mod">
        <pc:chgData name="Charis Chatzikyriakou" userId="a0410cad-e2b7-4ef7-b38a-176b710ce1cb" providerId="ADAL" clId="{B0B7B372-41CC-4CC5-9BF2-F932ED0A93B8}" dt="2023-05-08T15:02:59.077" v="22"/>
        <pc:sldMkLst>
          <pc:docMk/>
          <pc:sldMk cId="0" sldId="265"/>
        </pc:sldMkLst>
        <pc:spChg chg="del">
          <ac:chgData name="Charis Chatzikyriakou" userId="a0410cad-e2b7-4ef7-b38a-176b710ce1cb" providerId="ADAL" clId="{B0B7B372-41CC-4CC5-9BF2-F932ED0A93B8}" dt="2023-05-08T15:02:58.776" v="21" actId="478"/>
          <ac:spMkLst>
            <pc:docMk/>
            <pc:sldMk cId="0" sldId="265"/>
            <ac:spMk id="2" creationId="{8F9E0BA7-4F66-48DC-F6C7-BA249B2B84EB}"/>
          </ac:spMkLst>
        </pc:spChg>
        <pc:spChg chg="add mod">
          <ac:chgData name="Charis Chatzikyriakou" userId="a0410cad-e2b7-4ef7-b38a-176b710ce1cb" providerId="ADAL" clId="{B0B7B372-41CC-4CC5-9BF2-F932ED0A93B8}" dt="2023-05-08T15:02:59.077" v="22"/>
          <ac:spMkLst>
            <pc:docMk/>
            <pc:sldMk cId="0" sldId="265"/>
            <ac:spMk id="3" creationId="{A3710599-148B-1AC3-6E27-1C264C977839}"/>
          </ac:spMkLst>
        </pc:spChg>
      </pc:sldChg>
      <pc:sldChg chg="addSp delSp modSp mod">
        <pc:chgData name="Charis Chatzikyriakou" userId="a0410cad-e2b7-4ef7-b38a-176b710ce1cb" providerId="ADAL" clId="{B0B7B372-41CC-4CC5-9BF2-F932ED0A93B8}" dt="2023-06-07T12:51:13.131" v="291" actId="164"/>
        <pc:sldMkLst>
          <pc:docMk/>
          <pc:sldMk cId="1999036154" sldId="269"/>
        </pc:sldMkLst>
        <pc:spChg chg="del">
          <ac:chgData name="Charis Chatzikyriakou" userId="a0410cad-e2b7-4ef7-b38a-176b710ce1cb" providerId="ADAL" clId="{B0B7B372-41CC-4CC5-9BF2-F932ED0A93B8}" dt="2023-05-08T15:13:43.630" v="170" actId="478"/>
          <ac:spMkLst>
            <pc:docMk/>
            <pc:sldMk cId="1999036154" sldId="269"/>
            <ac:spMk id="6" creationId="{F5F102E6-40E6-5C6C-510A-7A47B4C0F079}"/>
          </ac:spMkLst>
        </pc:spChg>
        <pc:spChg chg="mod">
          <ac:chgData name="Charis Chatzikyriakou" userId="a0410cad-e2b7-4ef7-b38a-176b710ce1cb" providerId="ADAL" clId="{B0B7B372-41CC-4CC5-9BF2-F932ED0A93B8}" dt="2023-05-08T15:20:17.204" v="229" actId="1038"/>
          <ac:spMkLst>
            <pc:docMk/>
            <pc:sldMk cId="1999036154" sldId="269"/>
            <ac:spMk id="66" creationId="{89B9B8B8-8728-8E14-EFFD-8D925DBE1AC6}"/>
          </ac:spMkLst>
        </pc:spChg>
        <pc:spChg chg="mod">
          <ac:chgData name="Charis Chatzikyriakou" userId="a0410cad-e2b7-4ef7-b38a-176b710ce1cb" providerId="ADAL" clId="{B0B7B372-41CC-4CC5-9BF2-F932ED0A93B8}" dt="2023-05-08T15:17:41.786" v="181" actId="1076"/>
          <ac:spMkLst>
            <pc:docMk/>
            <pc:sldMk cId="1999036154" sldId="269"/>
            <ac:spMk id="72" creationId="{C50FDBFC-F0E4-5778-1B3C-20F6038A3ECA}"/>
          </ac:spMkLst>
        </pc:spChg>
        <pc:spChg chg="mod">
          <ac:chgData name="Charis Chatzikyriakou" userId="a0410cad-e2b7-4ef7-b38a-176b710ce1cb" providerId="ADAL" clId="{B0B7B372-41CC-4CC5-9BF2-F932ED0A93B8}" dt="2023-05-08T15:20:11.244" v="227" actId="1038"/>
          <ac:spMkLst>
            <pc:docMk/>
            <pc:sldMk cId="1999036154" sldId="269"/>
            <ac:spMk id="125" creationId="{63B997CB-B4D3-E4F6-CE6B-3D3AFA62F300}"/>
          </ac:spMkLst>
        </pc:spChg>
        <pc:grpChg chg="add mod">
          <ac:chgData name="Charis Chatzikyriakou" userId="a0410cad-e2b7-4ef7-b38a-176b710ce1cb" providerId="ADAL" clId="{B0B7B372-41CC-4CC5-9BF2-F932ED0A93B8}" dt="2023-06-07T12:51:13.131" v="291" actId="164"/>
          <ac:grpSpMkLst>
            <pc:docMk/>
            <pc:sldMk cId="1999036154" sldId="269"/>
            <ac:grpSpMk id="4" creationId="{A3313546-8423-7E79-9C95-0346E1F31F08}"/>
          </ac:grpSpMkLst>
        </pc:grpChg>
        <pc:grpChg chg="mod">
          <ac:chgData name="Charis Chatzikyriakou" userId="a0410cad-e2b7-4ef7-b38a-176b710ce1cb" providerId="ADAL" clId="{B0B7B372-41CC-4CC5-9BF2-F932ED0A93B8}" dt="2023-06-07T12:51:13.131" v="291" actId="164"/>
          <ac:grpSpMkLst>
            <pc:docMk/>
            <pc:sldMk cId="1999036154" sldId="269"/>
            <ac:grpSpMk id="82" creationId="{0F2CB75F-DF12-45FE-FDA4-E127544A8BA1}"/>
          </ac:grpSpMkLst>
        </pc:grpChg>
        <pc:picChg chg="add mod modCrop">
          <ac:chgData name="Charis Chatzikyriakou" userId="a0410cad-e2b7-4ef7-b38a-176b710ce1cb" providerId="ADAL" clId="{B0B7B372-41CC-4CC5-9BF2-F932ED0A93B8}" dt="2023-06-07T12:51:13.131" v="291" actId="164"/>
          <ac:picMkLst>
            <pc:docMk/>
            <pc:sldMk cId="1999036154" sldId="269"/>
            <ac:picMk id="5" creationId="{465B8AD4-5369-4085-D926-67E07B1002F5}"/>
          </ac:picMkLst>
        </pc:picChg>
        <pc:picChg chg="add mod modCrop">
          <ac:chgData name="Charis Chatzikyriakou" userId="a0410cad-e2b7-4ef7-b38a-176b710ce1cb" providerId="ADAL" clId="{B0B7B372-41CC-4CC5-9BF2-F932ED0A93B8}" dt="2023-06-07T12:51:13.131" v="291" actId="164"/>
          <ac:picMkLst>
            <pc:docMk/>
            <pc:sldMk cId="1999036154" sldId="269"/>
            <ac:picMk id="8" creationId="{460FEC85-3BFF-2BD1-6C58-C5300CE80A72}"/>
          </ac:picMkLst>
        </pc:picChg>
        <pc:picChg chg="add mod">
          <ac:chgData name="Charis Chatzikyriakou" userId="a0410cad-e2b7-4ef7-b38a-176b710ce1cb" providerId="ADAL" clId="{B0B7B372-41CC-4CC5-9BF2-F932ED0A93B8}" dt="2023-06-07T12:51:13.131" v="291" actId="164"/>
          <ac:picMkLst>
            <pc:docMk/>
            <pc:sldMk cId="1999036154" sldId="269"/>
            <ac:picMk id="10" creationId="{AC293535-852E-100B-19D3-0200D4B674FA}"/>
          </ac:picMkLst>
        </pc:picChg>
        <pc:picChg chg="add mod">
          <ac:chgData name="Charis Chatzikyriakou" userId="a0410cad-e2b7-4ef7-b38a-176b710ce1cb" providerId="ADAL" clId="{B0B7B372-41CC-4CC5-9BF2-F932ED0A93B8}" dt="2023-06-07T12:51:13.131" v="291" actId="164"/>
          <ac:picMkLst>
            <pc:docMk/>
            <pc:sldMk cId="1999036154" sldId="269"/>
            <ac:picMk id="12" creationId="{A7EB87F9-BD97-0CFC-2B41-BDD0E7151181}"/>
          </ac:picMkLst>
        </pc:picChg>
        <pc:picChg chg="add mod modCrop">
          <ac:chgData name="Charis Chatzikyriakou" userId="a0410cad-e2b7-4ef7-b38a-176b710ce1cb" providerId="ADAL" clId="{B0B7B372-41CC-4CC5-9BF2-F932ED0A93B8}" dt="2023-06-07T12:51:13.131" v="291" actId="164"/>
          <ac:picMkLst>
            <pc:docMk/>
            <pc:sldMk cId="1999036154" sldId="269"/>
            <ac:picMk id="14" creationId="{B5BBF602-519B-0322-577C-1D233AE8F5C6}"/>
          </ac:picMkLst>
        </pc:picChg>
        <pc:picChg chg="add mod">
          <ac:chgData name="Charis Chatzikyriakou" userId="a0410cad-e2b7-4ef7-b38a-176b710ce1cb" providerId="ADAL" clId="{B0B7B372-41CC-4CC5-9BF2-F932ED0A93B8}" dt="2023-06-07T12:51:13.131" v="291" actId="164"/>
          <ac:picMkLst>
            <pc:docMk/>
            <pc:sldMk cId="1999036154" sldId="269"/>
            <ac:picMk id="15" creationId="{8193E399-4955-1735-0F46-39F371444D19}"/>
          </ac:picMkLst>
        </pc:picChg>
      </pc:sldChg>
      <pc:sldChg chg="delSp mod modAnim">
        <pc:chgData name="Charis Chatzikyriakou" userId="a0410cad-e2b7-4ef7-b38a-176b710ce1cb" providerId="ADAL" clId="{B0B7B372-41CC-4CC5-9BF2-F932ED0A93B8}" dt="2023-05-08T15:16:25.103" v="180"/>
        <pc:sldMkLst>
          <pc:docMk/>
          <pc:sldMk cId="2715985101" sldId="270"/>
        </pc:sldMkLst>
        <pc:spChg chg="del">
          <ac:chgData name="Charis Chatzikyriakou" userId="a0410cad-e2b7-4ef7-b38a-176b710ce1cb" providerId="ADAL" clId="{B0B7B372-41CC-4CC5-9BF2-F932ED0A93B8}" dt="2023-05-08T15:12:21.009" v="140" actId="21"/>
          <ac:spMkLst>
            <pc:docMk/>
            <pc:sldMk cId="2715985101" sldId="270"/>
            <ac:spMk id="12" creationId="{E3451B90-5B73-546F-9083-1885FA35E726}"/>
          </ac:spMkLst>
        </pc:spChg>
      </pc:sldChg>
      <pc:sldChg chg="delSp mod">
        <pc:chgData name="Charis Chatzikyriakou" userId="a0410cad-e2b7-4ef7-b38a-176b710ce1cb" providerId="ADAL" clId="{B0B7B372-41CC-4CC5-9BF2-F932ED0A93B8}" dt="2023-05-08T15:13:41.683" v="169" actId="478"/>
        <pc:sldMkLst>
          <pc:docMk/>
          <pc:sldMk cId="2309592087" sldId="271"/>
        </pc:sldMkLst>
        <pc:spChg chg="del">
          <ac:chgData name="Charis Chatzikyriakou" userId="a0410cad-e2b7-4ef7-b38a-176b710ce1cb" providerId="ADAL" clId="{B0B7B372-41CC-4CC5-9BF2-F932ED0A93B8}" dt="2023-05-08T15:13:41.683" v="169" actId="478"/>
          <ac:spMkLst>
            <pc:docMk/>
            <pc:sldMk cId="2309592087" sldId="271"/>
            <ac:spMk id="3" creationId="{D821EAB1-9079-010A-9ED6-28683746E873}"/>
          </ac:spMkLst>
        </pc:spChg>
      </pc:sldChg>
      <pc:sldChg chg="addSp delSp modSp mod">
        <pc:chgData name="Charis Chatzikyriakou" userId="a0410cad-e2b7-4ef7-b38a-176b710ce1cb" providerId="ADAL" clId="{B0B7B372-41CC-4CC5-9BF2-F932ED0A93B8}" dt="2023-05-08T15:13:35.598" v="168" actId="1037"/>
        <pc:sldMkLst>
          <pc:docMk/>
          <pc:sldMk cId="1624773696" sldId="290"/>
        </pc:sldMkLst>
        <pc:spChg chg="mod">
          <ac:chgData name="Charis Chatzikyriakou" userId="a0410cad-e2b7-4ef7-b38a-176b710ce1cb" providerId="ADAL" clId="{B0B7B372-41CC-4CC5-9BF2-F932ED0A93B8}" dt="2023-05-08T15:11:13.577" v="127" actId="14100"/>
          <ac:spMkLst>
            <pc:docMk/>
            <pc:sldMk cId="1624773696" sldId="290"/>
            <ac:spMk id="13" creationId="{49DFCFD2-47CF-40E0-BFFB-75FA42CDAC77}"/>
          </ac:spMkLst>
        </pc:spChg>
        <pc:spChg chg="mod">
          <ac:chgData name="Charis Chatzikyriakou" userId="a0410cad-e2b7-4ef7-b38a-176b710ce1cb" providerId="ADAL" clId="{B0B7B372-41CC-4CC5-9BF2-F932ED0A93B8}" dt="2023-05-08T15:11:25.999" v="133" actId="1038"/>
          <ac:spMkLst>
            <pc:docMk/>
            <pc:sldMk cId="1624773696" sldId="290"/>
            <ac:spMk id="14" creationId="{C7643B7C-0DDF-B015-C270-5241B0AE2D88}"/>
          </ac:spMkLst>
        </pc:spChg>
        <pc:spChg chg="del">
          <ac:chgData name="Charis Chatzikyriakou" userId="a0410cad-e2b7-4ef7-b38a-176b710ce1cb" providerId="ADAL" clId="{B0B7B372-41CC-4CC5-9BF2-F932ED0A93B8}" dt="2023-05-08T15:04:43.140" v="30" actId="478"/>
          <ac:spMkLst>
            <pc:docMk/>
            <pc:sldMk cId="1624773696" sldId="290"/>
            <ac:spMk id="16" creationId="{00A3E5BC-14CD-19E7-8BCB-35EFFEEEC5C5}"/>
          </ac:spMkLst>
        </pc:spChg>
        <pc:spChg chg="del">
          <ac:chgData name="Charis Chatzikyriakou" userId="a0410cad-e2b7-4ef7-b38a-176b710ce1cb" providerId="ADAL" clId="{B0B7B372-41CC-4CC5-9BF2-F932ED0A93B8}" dt="2023-05-08T15:05:35.580" v="41" actId="478"/>
          <ac:spMkLst>
            <pc:docMk/>
            <pc:sldMk cId="1624773696" sldId="290"/>
            <ac:spMk id="18" creationId="{9E8C22EC-2D2D-B545-29FD-8B561373382B}"/>
          </ac:spMkLst>
        </pc:spChg>
        <pc:spChg chg="add mod">
          <ac:chgData name="Charis Chatzikyriakou" userId="a0410cad-e2b7-4ef7-b38a-176b710ce1cb" providerId="ADAL" clId="{B0B7B372-41CC-4CC5-9BF2-F932ED0A93B8}" dt="2023-05-08T15:11:58.677" v="139" actId="14100"/>
          <ac:spMkLst>
            <pc:docMk/>
            <pc:sldMk cId="1624773696" sldId="290"/>
            <ac:spMk id="33" creationId="{B68FDDE7-C11F-1EFB-DA6D-236801AC5312}"/>
          </ac:spMkLst>
        </pc:spChg>
        <pc:spChg chg="add mod">
          <ac:chgData name="Charis Chatzikyriakou" userId="a0410cad-e2b7-4ef7-b38a-176b710ce1cb" providerId="ADAL" clId="{B0B7B372-41CC-4CC5-9BF2-F932ED0A93B8}" dt="2023-05-08T15:13:35.598" v="168" actId="1037"/>
          <ac:spMkLst>
            <pc:docMk/>
            <pc:sldMk cId="1624773696" sldId="290"/>
            <ac:spMk id="34" creationId="{6A852A9F-F2E9-CA21-A230-67BDE0505118}"/>
          </ac:spMkLst>
        </pc:spChg>
        <pc:spChg chg="add del mod">
          <ac:chgData name="Charis Chatzikyriakou" userId="a0410cad-e2b7-4ef7-b38a-176b710ce1cb" providerId="ADAL" clId="{B0B7B372-41CC-4CC5-9BF2-F932ED0A93B8}" dt="2023-05-08T15:12:58.776" v="157" actId="478"/>
          <ac:spMkLst>
            <pc:docMk/>
            <pc:sldMk cId="1624773696" sldId="290"/>
            <ac:spMk id="35" creationId="{C6238FA1-6553-57F7-DA1E-970F4C70313B}"/>
          </ac:spMkLst>
        </pc:spChg>
        <pc:spChg chg="add mod">
          <ac:chgData name="Charis Chatzikyriakou" userId="a0410cad-e2b7-4ef7-b38a-176b710ce1cb" providerId="ADAL" clId="{B0B7B372-41CC-4CC5-9BF2-F932ED0A93B8}" dt="2023-05-08T15:13:08.327" v="159" actId="1076"/>
          <ac:spMkLst>
            <pc:docMk/>
            <pc:sldMk cId="1624773696" sldId="290"/>
            <ac:spMk id="36" creationId="{2E4DC79F-9DCC-7217-D3FB-EE94813E0FF5}"/>
          </ac:spMkLst>
        </pc:spChg>
        <pc:spChg chg="add mod">
          <ac:chgData name="Charis Chatzikyriakou" userId="a0410cad-e2b7-4ef7-b38a-176b710ce1cb" providerId="ADAL" clId="{B0B7B372-41CC-4CC5-9BF2-F932ED0A93B8}" dt="2023-05-08T15:13:18.153" v="161" actId="1076"/>
          <ac:spMkLst>
            <pc:docMk/>
            <pc:sldMk cId="1624773696" sldId="290"/>
            <ac:spMk id="37" creationId="{775E4A2D-53BA-ABB3-4061-9DCA0BD8F222}"/>
          </ac:spMkLst>
        </pc:spChg>
        <pc:picChg chg="add del mod">
          <ac:chgData name="Charis Chatzikyriakou" userId="a0410cad-e2b7-4ef7-b38a-176b710ce1cb" providerId="ADAL" clId="{B0B7B372-41CC-4CC5-9BF2-F932ED0A93B8}" dt="2023-05-08T15:05:06.522" v="31" actId="478"/>
          <ac:picMkLst>
            <pc:docMk/>
            <pc:sldMk cId="1624773696" sldId="290"/>
            <ac:picMk id="5" creationId="{39B7E3B0-4018-F5E9-FCFA-B61AC34F13C9}"/>
          </ac:picMkLst>
        </pc:picChg>
        <pc:picChg chg="del">
          <ac:chgData name="Charis Chatzikyriakou" userId="a0410cad-e2b7-4ef7-b38a-176b710ce1cb" providerId="ADAL" clId="{B0B7B372-41CC-4CC5-9BF2-F932ED0A93B8}" dt="2023-05-08T15:05:30.077" v="39" actId="478"/>
          <ac:picMkLst>
            <pc:docMk/>
            <pc:sldMk cId="1624773696" sldId="290"/>
            <ac:picMk id="6" creationId="{9BF8159D-51D7-2F78-7DB3-3E4091BD624C}"/>
          </ac:picMkLst>
        </pc:picChg>
        <pc:picChg chg="del">
          <ac:chgData name="Charis Chatzikyriakou" userId="a0410cad-e2b7-4ef7-b38a-176b710ce1cb" providerId="ADAL" clId="{B0B7B372-41CC-4CC5-9BF2-F932ED0A93B8}" dt="2023-05-08T15:05:29.593" v="38" actId="478"/>
          <ac:picMkLst>
            <pc:docMk/>
            <pc:sldMk cId="1624773696" sldId="290"/>
            <ac:picMk id="8" creationId="{75931CB6-9D58-5E25-987B-0DEF779BCCB6}"/>
          </ac:picMkLst>
        </pc:picChg>
        <pc:picChg chg="add del">
          <ac:chgData name="Charis Chatzikyriakou" userId="a0410cad-e2b7-4ef7-b38a-176b710ce1cb" providerId="ADAL" clId="{B0B7B372-41CC-4CC5-9BF2-F932ED0A93B8}" dt="2023-05-08T15:05:09.344" v="33" actId="478"/>
          <ac:picMkLst>
            <pc:docMk/>
            <pc:sldMk cId="1624773696" sldId="290"/>
            <ac:picMk id="9" creationId="{4BE47A55-74FB-C914-4B7F-0664F24ACBB4}"/>
          </ac:picMkLst>
        </pc:picChg>
        <pc:picChg chg="del">
          <ac:chgData name="Charis Chatzikyriakou" userId="a0410cad-e2b7-4ef7-b38a-176b710ce1cb" providerId="ADAL" clId="{B0B7B372-41CC-4CC5-9BF2-F932ED0A93B8}" dt="2023-05-08T15:04:17.813" v="23" actId="478"/>
          <ac:picMkLst>
            <pc:docMk/>
            <pc:sldMk cId="1624773696" sldId="290"/>
            <ac:picMk id="10" creationId="{51043982-79AA-1B14-AA68-E458C390D83F}"/>
          </ac:picMkLst>
        </pc:picChg>
        <pc:picChg chg="add del mod">
          <ac:chgData name="Charis Chatzikyriakou" userId="a0410cad-e2b7-4ef7-b38a-176b710ce1cb" providerId="ADAL" clId="{B0B7B372-41CC-4CC5-9BF2-F932ED0A93B8}" dt="2023-05-08T15:05:42.029" v="42" actId="478"/>
          <ac:picMkLst>
            <pc:docMk/>
            <pc:sldMk cId="1624773696" sldId="290"/>
            <ac:picMk id="15" creationId="{7493C934-2867-9595-3A69-8D08B11FB03B}"/>
          </ac:picMkLst>
        </pc:picChg>
        <pc:picChg chg="del">
          <ac:chgData name="Charis Chatzikyriakou" userId="a0410cad-e2b7-4ef7-b38a-176b710ce1cb" providerId="ADAL" clId="{B0B7B372-41CC-4CC5-9BF2-F932ED0A93B8}" dt="2023-05-08T15:04:41.407" v="29" actId="478"/>
          <ac:picMkLst>
            <pc:docMk/>
            <pc:sldMk cId="1624773696" sldId="290"/>
            <ac:picMk id="17" creationId="{EB9585FD-5A53-39E6-455F-A4F348537B86}"/>
          </ac:picMkLst>
        </pc:picChg>
        <pc:picChg chg="add del mod">
          <ac:chgData name="Charis Chatzikyriakou" userId="a0410cad-e2b7-4ef7-b38a-176b710ce1cb" providerId="ADAL" clId="{B0B7B372-41CC-4CC5-9BF2-F932ED0A93B8}" dt="2023-05-08T15:09:20.962" v="65" actId="478"/>
          <ac:picMkLst>
            <pc:docMk/>
            <pc:sldMk cId="1624773696" sldId="290"/>
            <ac:picMk id="20" creationId="{9CB7AEBE-1602-539C-60FB-9ECCEFE83D51}"/>
          </ac:picMkLst>
        </pc:picChg>
        <pc:picChg chg="add del mod">
          <ac:chgData name="Charis Chatzikyriakou" userId="a0410cad-e2b7-4ef7-b38a-176b710ce1cb" providerId="ADAL" clId="{B0B7B372-41CC-4CC5-9BF2-F932ED0A93B8}" dt="2023-05-08T15:09:22.609" v="66" actId="478"/>
          <ac:picMkLst>
            <pc:docMk/>
            <pc:sldMk cId="1624773696" sldId="290"/>
            <ac:picMk id="22" creationId="{4D746337-FE77-030C-E470-F98C71AEDD36}"/>
          </ac:picMkLst>
        </pc:picChg>
        <pc:picChg chg="add del mod">
          <ac:chgData name="Charis Chatzikyriakou" userId="a0410cad-e2b7-4ef7-b38a-176b710ce1cb" providerId="ADAL" clId="{B0B7B372-41CC-4CC5-9BF2-F932ED0A93B8}" dt="2023-05-08T15:09:24.239" v="67" actId="478"/>
          <ac:picMkLst>
            <pc:docMk/>
            <pc:sldMk cId="1624773696" sldId="290"/>
            <ac:picMk id="25" creationId="{F03087FB-9DC1-CEF7-C752-4C840F45DA29}"/>
          </ac:picMkLst>
        </pc:picChg>
        <pc:picChg chg="add mod">
          <ac:chgData name="Charis Chatzikyriakou" userId="a0410cad-e2b7-4ef7-b38a-176b710ce1cb" providerId="ADAL" clId="{B0B7B372-41CC-4CC5-9BF2-F932ED0A93B8}" dt="2023-05-08T15:11:03.628" v="125" actId="1036"/>
          <ac:picMkLst>
            <pc:docMk/>
            <pc:sldMk cId="1624773696" sldId="290"/>
            <ac:picMk id="27" creationId="{667761F1-3493-EB7D-B919-A63A2D2F6BE5}"/>
          </ac:picMkLst>
        </pc:picChg>
        <pc:picChg chg="add mod">
          <ac:chgData name="Charis Chatzikyriakou" userId="a0410cad-e2b7-4ef7-b38a-176b710ce1cb" providerId="ADAL" clId="{B0B7B372-41CC-4CC5-9BF2-F932ED0A93B8}" dt="2023-05-08T15:11:03.628" v="125" actId="1036"/>
          <ac:picMkLst>
            <pc:docMk/>
            <pc:sldMk cId="1624773696" sldId="290"/>
            <ac:picMk id="29" creationId="{19FCB822-7DCE-D931-292D-9927710ACBCF}"/>
          </ac:picMkLst>
        </pc:picChg>
        <pc:picChg chg="add mod">
          <ac:chgData name="Charis Chatzikyriakou" userId="a0410cad-e2b7-4ef7-b38a-176b710ce1cb" providerId="ADAL" clId="{B0B7B372-41CC-4CC5-9BF2-F932ED0A93B8}" dt="2023-05-08T15:11:03.628" v="125" actId="1036"/>
          <ac:picMkLst>
            <pc:docMk/>
            <pc:sldMk cId="1624773696" sldId="290"/>
            <ac:picMk id="31" creationId="{32B1F843-C956-F93A-5395-3EEEAA1933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188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7c8d4adb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7c8d4adb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b7c8d4adb5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DE"/>
              <a:t>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89aa6f2d0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189aa6f2d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n a black background&#10;&#10;Description automatically generated">
            <a:extLst>
              <a:ext uri="{FF2B5EF4-FFF2-40B4-BE49-F238E27FC236}">
                <a16:creationId xmlns:a16="http://schemas.microsoft.com/office/drawing/2014/main" id="{4295B358-06C3-EB22-43FC-5D4946BE7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38" t="39239" r="10525" b="36423"/>
          <a:stretch/>
        </p:blipFill>
        <p:spPr>
          <a:xfrm>
            <a:off x="6428370" y="155442"/>
            <a:ext cx="1174998" cy="360000"/>
          </a:xfrm>
          <a:prstGeom prst="rect">
            <a:avLst/>
          </a:prstGeom>
        </p:spPr>
      </p:pic>
      <p:sp>
        <p:nvSpPr>
          <p:cNvPr id="15" name="Google Shape;15;p12"/>
          <p:cNvSpPr txBox="1">
            <a:spLocks noGrp="1"/>
          </p:cNvSpPr>
          <p:nvPr>
            <p:ph type="ctrTitle"/>
          </p:nvPr>
        </p:nvSpPr>
        <p:spPr>
          <a:xfrm>
            <a:off x="1087853" y="3204734"/>
            <a:ext cx="9120943" cy="105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defRPr sz="3600" b="0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ubTitle" idx="1"/>
          </p:nvPr>
        </p:nvSpPr>
        <p:spPr>
          <a:xfrm>
            <a:off x="1087760" y="4398320"/>
            <a:ext cx="9121036" cy="49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0" name="Google Shape;20;p12"/>
          <p:cNvGrpSpPr/>
          <p:nvPr userDrawn="1"/>
        </p:nvGrpSpPr>
        <p:grpSpPr>
          <a:xfrm>
            <a:off x="370982" y="138958"/>
            <a:ext cx="11450035" cy="376484"/>
            <a:chOff x="-1181618" y="201373"/>
            <a:chExt cx="14628623" cy="480996"/>
          </a:xfrm>
        </p:grpSpPr>
        <p:grpSp>
          <p:nvGrpSpPr>
            <p:cNvPr id="21" name="Google Shape;21;p12"/>
            <p:cNvGrpSpPr/>
            <p:nvPr/>
          </p:nvGrpSpPr>
          <p:grpSpPr>
            <a:xfrm>
              <a:off x="211499" y="201373"/>
              <a:ext cx="13235506" cy="480996"/>
              <a:chOff x="146865" y="120839"/>
              <a:chExt cx="13235506" cy="480996"/>
            </a:xfrm>
          </p:grpSpPr>
          <p:pic>
            <p:nvPicPr>
              <p:cNvPr id="22" name="Google Shape;22;p12" descr="A picture containing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712829" y="120840"/>
                <a:ext cx="1677917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12" descr="A picture containing text, clipart, tableware, dishware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 l="7014" t="1547" r="5576" b="1350"/>
              <a:stretch/>
            </p:blipFill>
            <p:spPr>
              <a:xfrm>
                <a:off x="1093471" y="141899"/>
                <a:ext cx="1280887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12" descr="Ico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t="6475" b="16479"/>
              <a:stretch/>
            </p:blipFill>
            <p:spPr>
              <a:xfrm>
                <a:off x="146865" y="125625"/>
                <a:ext cx="59696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12" descr="Logo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06843" y="120840"/>
                <a:ext cx="106139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26;p12" descr="Icon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 l="12900" t="13450" r="15641" b="13495"/>
              <a:stretch/>
            </p:blipFill>
            <p:spPr>
              <a:xfrm>
                <a:off x="11735341" y="120840"/>
                <a:ext cx="849798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27;p12" descr="A picture containing logo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 l="15555" t="6838" r="15303" b="5472"/>
              <a:stretch/>
            </p:blipFill>
            <p:spPr>
              <a:xfrm>
                <a:off x="5316009" y="125621"/>
                <a:ext cx="858681" cy="4599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12" descr="A picture containing text, clock, sign, clipart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2929733" y="120839"/>
                <a:ext cx="452638" cy="4599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12"/>
              <p:cNvPicPr preferRelativeResize="0"/>
              <p:nvPr/>
            </p:nvPicPr>
            <p:blipFill rotWithShape="1">
              <a:blip r:embed="rId10">
                <a:alphaModFix/>
              </a:blip>
              <a:srcRect l="11986" t="6836" r="13528" b="603"/>
              <a:stretch/>
            </p:blipFill>
            <p:spPr>
              <a:xfrm>
                <a:off x="4300143" y="125624"/>
                <a:ext cx="66622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31;p12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24001" y="125625"/>
                <a:ext cx="1226498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" name="Google Shape;32;p1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-1181618" y="206158"/>
              <a:ext cx="1043474" cy="459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4122061" y="5717483"/>
            <a:ext cx="4114800" cy="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5892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56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546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513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52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64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332316" y="337252"/>
            <a:ext cx="9105900" cy="66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defRPr sz="3600" b="0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332316" y="1295592"/>
            <a:ext cx="10515600" cy="442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9320131" y="6355881"/>
            <a:ext cx="27540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0" name="Google Shape;4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2793" y="448260"/>
            <a:ext cx="1330922" cy="439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13"/>
          <p:cNvGrpSpPr/>
          <p:nvPr/>
        </p:nvGrpSpPr>
        <p:grpSpPr>
          <a:xfrm>
            <a:off x="203720" y="6339397"/>
            <a:ext cx="11450035" cy="376484"/>
            <a:chOff x="-1181618" y="201373"/>
            <a:chExt cx="14628623" cy="480996"/>
          </a:xfrm>
        </p:grpSpPr>
        <p:grpSp>
          <p:nvGrpSpPr>
            <p:cNvPr id="42" name="Google Shape;42;p13"/>
            <p:cNvGrpSpPr/>
            <p:nvPr/>
          </p:nvGrpSpPr>
          <p:grpSpPr>
            <a:xfrm>
              <a:off x="211499" y="201373"/>
              <a:ext cx="13235506" cy="480996"/>
              <a:chOff x="146865" y="120839"/>
              <a:chExt cx="13235506" cy="480996"/>
            </a:xfrm>
          </p:grpSpPr>
          <p:pic>
            <p:nvPicPr>
              <p:cNvPr id="43" name="Google Shape;43;p13" descr="A picture containing logo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712829" y="120840"/>
                <a:ext cx="1677917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Google Shape;44;p13" descr="A picture containing text, clipart, tableware, dishware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 l="7014" t="1547" r="5576" b="1350"/>
              <a:stretch/>
            </p:blipFill>
            <p:spPr>
              <a:xfrm>
                <a:off x="1093471" y="141899"/>
                <a:ext cx="1280887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13" descr="Icon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t="6475" b="16479"/>
              <a:stretch/>
            </p:blipFill>
            <p:spPr>
              <a:xfrm>
                <a:off x="146865" y="125625"/>
                <a:ext cx="59696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" name="Google Shape;46;p13" descr="Logo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306843" y="120840"/>
                <a:ext cx="106139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47;p13" descr="Icon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 l="12900" t="13450" r="15641" b="13495"/>
              <a:stretch/>
            </p:blipFill>
            <p:spPr>
              <a:xfrm>
                <a:off x="11735341" y="120840"/>
                <a:ext cx="849798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13" descr="A picture containing logo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 l="15555" t="6838" r="15303" b="5472"/>
              <a:stretch/>
            </p:blipFill>
            <p:spPr>
              <a:xfrm>
                <a:off x="5316009" y="125621"/>
                <a:ext cx="858681" cy="4599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Google Shape;49;p13" descr="A picture containing text, clock, sign, clipart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2929733" y="120839"/>
                <a:ext cx="452638" cy="4599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Google Shape;50;p13"/>
              <p:cNvPicPr preferRelativeResize="0"/>
              <p:nvPr/>
            </p:nvPicPr>
            <p:blipFill rotWithShape="1">
              <a:blip r:embed="rId10">
                <a:alphaModFix/>
              </a:blip>
              <a:srcRect l="14529" t="22207" r="13504" b="16857"/>
              <a:stretch/>
            </p:blipFill>
            <p:spPr>
              <a:xfrm>
                <a:off x="6524333" y="120840"/>
                <a:ext cx="1437915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13"/>
              <p:cNvPicPr preferRelativeResize="0"/>
              <p:nvPr/>
            </p:nvPicPr>
            <p:blipFill rotWithShape="1">
              <a:blip r:embed="rId11">
                <a:alphaModFix/>
              </a:blip>
              <a:srcRect l="11986" t="6836" r="13528" b="603"/>
              <a:stretch/>
            </p:blipFill>
            <p:spPr>
              <a:xfrm>
                <a:off x="4300143" y="125624"/>
                <a:ext cx="66622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52;p13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2724001" y="125625"/>
                <a:ext cx="1226498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3" name="Google Shape;53;p1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181618" y="206158"/>
              <a:ext cx="1043474" cy="459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5870532"/>
            <a:ext cx="4114800" cy="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/>
        </p:nvSpPr>
        <p:spPr>
          <a:xfrm>
            <a:off x="1269745" y="2672653"/>
            <a:ext cx="9177789" cy="69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</a:pPr>
            <a:r>
              <a:rPr lang="en-GB" sz="3600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rPr>
              <a:t>Thank you for your attention.</a:t>
            </a:r>
            <a:endParaRPr sz="3600">
              <a:solidFill>
                <a:srgbClr val="2A4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1298121" y="3737286"/>
            <a:ext cx="9121036" cy="51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8" name="Google Shape;58;p14"/>
          <p:cNvGrpSpPr/>
          <p:nvPr/>
        </p:nvGrpSpPr>
        <p:grpSpPr>
          <a:xfrm>
            <a:off x="370982" y="185611"/>
            <a:ext cx="11450035" cy="376484"/>
            <a:chOff x="-1181618" y="201373"/>
            <a:chExt cx="14628623" cy="480996"/>
          </a:xfrm>
        </p:grpSpPr>
        <p:grpSp>
          <p:nvGrpSpPr>
            <p:cNvPr id="59" name="Google Shape;59;p14"/>
            <p:cNvGrpSpPr/>
            <p:nvPr/>
          </p:nvGrpSpPr>
          <p:grpSpPr>
            <a:xfrm>
              <a:off x="211499" y="201373"/>
              <a:ext cx="13235506" cy="480996"/>
              <a:chOff x="146865" y="120839"/>
              <a:chExt cx="13235506" cy="480996"/>
            </a:xfrm>
          </p:grpSpPr>
          <p:pic>
            <p:nvPicPr>
              <p:cNvPr id="60" name="Google Shape;60;p14" descr="A picture containing logo&#10;&#10;Description automatically generated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712829" y="120840"/>
                <a:ext cx="1677917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14" descr="A picture containing text, clipart, tableware, dishware&#10;&#10;Description automatically generated"/>
              <p:cNvPicPr preferRelativeResize="0"/>
              <p:nvPr/>
            </p:nvPicPr>
            <p:blipFill rotWithShape="1">
              <a:blip r:embed="rId3">
                <a:alphaModFix/>
              </a:blip>
              <a:srcRect l="7014" t="1547" r="5576" b="1350"/>
              <a:stretch/>
            </p:blipFill>
            <p:spPr>
              <a:xfrm>
                <a:off x="1093471" y="141899"/>
                <a:ext cx="1280887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Google Shape;62;p14" descr="Icon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 t="6475" b="16479"/>
              <a:stretch/>
            </p:blipFill>
            <p:spPr>
              <a:xfrm>
                <a:off x="146865" y="125625"/>
                <a:ext cx="59696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Google Shape;63;p14" descr="Logo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306843" y="120840"/>
                <a:ext cx="106139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" name="Google Shape;64;p14" descr="Icon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 l="12900" t="13450" r="15641" b="13495"/>
              <a:stretch/>
            </p:blipFill>
            <p:spPr>
              <a:xfrm>
                <a:off x="11735341" y="120840"/>
                <a:ext cx="849798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14" descr="A picture containing logo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 l="15555" t="6838" r="15303" b="5472"/>
              <a:stretch/>
            </p:blipFill>
            <p:spPr>
              <a:xfrm>
                <a:off x="5316009" y="125621"/>
                <a:ext cx="858681" cy="4599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Google Shape;66;p14" descr="A picture containing text, clock, sign, clipart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2929733" y="120839"/>
                <a:ext cx="452638" cy="4599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" name="Google Shape;67;p14"/>
              <p:cNvPicPr preferRelativeResize="0"/>
              <p:nvPr/>
            </p:nvPicPr>
            <p:blipFill rotWithShape="1">
              <a:blip r:embed="rId9">
                <a:alphaModFix/>
              </a:blip>
              <a:srcRect l="14529" t="22207" r="13504" b="16857"/>
              <a:stretch/>
            </p:blipFill>
            <p:spPr>
              <a:xfrm>
                <a:off x="6524333" y="120840"/>
                <a:ext cx="1437915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14"/>
              <p:cNvPicPr preferRelativeResize="0"/>
              <p:nvPr/>
            </p:nvPicPr>
            <p:blipFill rotWithShape="1">
              <a:blip r:embed="rId10">
                <a:alphaModFix/>
              </a:blip>
              <a:srcRect l="11986" t="6836" r="13528" b="603"/>
              <a:stretch/>
            </p:blipFill>
            <p:spPr>
              <a:xfrm>
                <a:off x="4300143" y="125624"/>
                <a:ext cx="666222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Google Shape;69;p14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24001" y="125625"/>
                <a:ext cx="1226498" cy="4599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0" name="Google Shape;70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-1181618" y="206158"/>
              <a:ext cx="1043474" cy="459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74;p14"/>
          <p:cNvSpPr txBox="1"/>
          <p:nvPr/>
        </p:nvSpPr>
        <p:spPr>
          <a:xfrm>
            <a:off x="6360459" y="1440507"/>
            <a:ext cx="4244414" cy="53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ct val="100000"/>
              <a:buFont typeface="Arial"/>
              <a:buNone/>
            </a:pPr>
            <a:r>
              <a:rPr lang="en-GB" sz="2000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rPr>
              <a:t>Copernicus - eoSC AnaLytics Engine </a:t>
            </a:r>
            <a:endParaRPr sz="2000">
              <a:solidFill>
                <a:srgbClr val="2A4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92351" y="1347279"/>
            <a:ext cx="218084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4122061" y="5717483"/>
            <a:ext cx="4114800" cy="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5892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8;p12">
            <a:extLst>
              <a:ext uri="{FF2B5EF4-FFF2-40B4-BE49-F238E27FC236}">
                <a16:creationId xmlns:a16="http://schemas.microsoft.com/office/drawing/2014/main" id="{11CE3CCE-2E13-594D-7C8C-AC8C69EA8A6F}"/>
              </a:ext>
            </a:extLst>
          </p:cNvPr>
          <p:cNvSpPr txBox="1"/>
          <p:nvPr userDrawn="1"/>
        </p:nvSpPr>
        <p:spPr>
          <a:xfrm>
            <a:off x="566057" y="6458748"/>
            <a:ext cx="983214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This project has received funding from the European Union’s Horizon 2020 research and innovation programme under grant agreement No 101017529.</a:t>
            </a:r>
            <a:endParaRPr sz="100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blue flag with yellow stars in the center&#10;&#10;Description automatically generated">
            <a:extLst>
              <a:ext uri="{FF2B5EF4-FFF2-40B4-BE49-F238E27FC236}">
                <a16:creationId xmlns:a16="http://schemas.microsoft.com/office/drawing/2014/main" id="{BC74A8D0-EAD2-5C5D-0EE9-DDC7BDF02EB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4140" y="6437859"/>
            <a:ext cx="431917" cy="28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309674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E9073-2901-7A4F-9599-5A0D6AABFEA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1524000" y="365125"/>
            <a:ext cx="9144000" cy="32369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22" name="Bild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93972"/>
            <a:ext cx="3104561" cy="862378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11" y="3534420"/>
            <a:ext cx="3119718" cy="30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0" i="0">
                <a:latin typeface="Lato Light" charset="0"/>
                <a:ea typeface="Lato Light" charset="0"/>
                <a:cs typeface="Lato Light" charset="0"/>
              </a:defRPr>
            </a:lvl1pPr>
            <a:lvl2pPr>
              <a:defRPr sz="2000" b="0" i="0">
                <a:latin typeface="Lato Light" charset="0"/>
                <a:ea typeface="Lato Light" charset="0"/>
                <a:cs typeface="Lato Light" charset="0"/>
              </a:defRPr>
            </a:lvl2pPr>
            <a:lvl3pPr>
              <a:defRPr sz="1800" b="0" i="0">
                <a:latin typeface="Lato Light" charset="0"/>
                <a:ea typeface="Lato Light" charset="0"/>
                <a:cs typeface="Lato Light" charset="0"/>
              </a:defRPr>
            </a:lvl3pPr>
            <a:lvl4pPr>
              <a:defRPr sz="1600" b="0" i="0">
                <a:latin typeface="Lato Light" charset="0"/>
                <a:ea typeface="Lato Light" charset="0"/>
                <a:cs typeface="Lato Light" charset="0"/>
              </a:defRPr>
            </a:lvl4pPr>
            <a:lvl5pPr>
              <a:defRPr b="0" i="0">
                <a:latin typeface="Lato Light" charset="0"/>
                <a:ea typeface="Lato Light" charset="0"/>
                <a:cs typeface="Lato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34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3450270"/>
            <a:ext cx="10515600" cy="111220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847360"/>
            <a:ext cx="3104561" cy="86237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97" y="293058"/>
            <a:ext cx="3529853" cy="339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4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01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84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1DC4F-4B97-994A-A672-B94A2A78BE8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04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e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fld id="{E341DC4F-4B97-994A-A672-B94A2A78BE81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8200" y="6279040"/>
            <a:ext cx="933450" cy="409183"/>
          </a:xfrm>
          <a:prstGeom prst="rect">
            <a:avLst/>
          </a:prstGeom>
        </p:spPr>
      </p:pic>
      <p:cxnSp>
        <p:nvCxnSpPr>
          <p:cNvPr id="9" name="Gerade Verbindung 8"/>
          <p:cNvCxnSpPr>
            <a:cxnSpLocks/>
          </p:cNvCxnSpPr>
          <p:nvPr userDrawn="1"/>
        </p:nvCxnSpPr>
        <p:spPr>
          <a:xfrm flipH="1">
            <a:off x="0" y="6176963"/>
            <a:ext cx="3049200" cy="0"/>
          </a:xfrm>
          <a:prstGeom prst="line">
            <a:avLst/>
          </a:prstGeom>
          <a:ln>
            <a:solidFill>
              <a:srgbClr val="355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>
            <a:cxnSpLocks/>
          </p:cNvCxnSpPr>
          <p:nvPr userDrawn="1"/>
        </p:nvCxnSpPr>
        <p:spPr>
          <a:xfrm flipH="1">
            <a:off x="9145200" y="6176963"/>
            <a:ext cx="3049200" cy="0"/>
          </a:xfrm>
          <a:prstGeom prst="line">
            <a:avLst/>
          </a:prstGeom>
          <a:ln>
            <a:solidFill>
              <a:srgbClr val="D6B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>
            <a:cxnSpLocks/>
          </p:cNvCxnSpPr>
          <p:nvPr userDrawn="1"/>
        </p:nvCxnSpPr>
        <p:spPr>
          <a:xfrm flipH="1">
            <a:off x="6096000" y="6176963"/>
            <a:ext cx="3049200" cy="0"/>
          </a:xfrm>
          <a:prstGeom prst="line">
            <a:avLst/>
          </a:prstGeom>
          <a:ln>
            <a:solidFill>
              <a:srgbClr val="5441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>
            <a:cxnSpLocks/>
          </p:cNvCxnSpPr>
          <p:nvPr userDrawn="1"/>
        </p:nvCxnSpPr>
        <p:spPr>
          <a:xfrm flipH="1">
            <a:off x="3049200" y="6176963"/>
            <a:ext cx="3049200" cy="0"/>
          </a:xfrm>
          <a:prstGeom prst="line">
            <a:avLst/>
          </a:prstGeom>
          <a:ln>
            <a:solidFill>
              <a:srgbClr val="438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 Light" panose="020F0302020204030203" pitchFamily="34" charset="0"/>
              </a:defRPr>
            </a:lvl1pPr>
          </a:lstStyle>
          <a:p>
            <a:endParaRPr lang="de-DE"/>
          </a:p>
        </p:txBody>
      </p:sp>
      <p:sp>
        <p:nvSpPr>
          <p:cNvPr id="16" name="Titelplatzhalter 1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473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355EAA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haris.Chatzikyriakou@eodc.eu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c-scale.eu/" TargetMode="External"/><Relationship Id="rId7" Type="http://schemas.openxmlformats.org/officeDocument/2006/relationships/image" Target="../media/image79.png"/><Relationship Id="rId2" Type="http://schemas.openxmlformats.org/officeDocument/2006/relationships/hyperlink" Target="https://marketplace.eosc-portal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rketplace.eosc-portal.eu/services/eosc.eodc.eo-mqs" TargetMode="External"/><Relationship Id="rId11" Type="http://schemas.openxmlformats.org/officeDocument/2006/relationships/hyperlink" Target="https://marketplace.eosc-portal.eu/services/openeo-platform/" TargetMode="External"/><Relationship Id="rId5" Type="http://schemas.openxmlformats.org/officeDocument/2006/relationships/hyperlink" Target="https://marketplace.eosc-portal.eu/services/eosc.egi-fed.fedearthdata" TargetMode="External"/><Relationship Id="rId10" Type="http://schemas.openxmlformats.org/officeDocument/2006/relationships/image" Target="../media/image82.png"/><Relationship Id="rId4" Type="http://schemas.openxmlformats.org/officeDocument/2006/relationships/hyperlink" Target="https://openeo.cloud/" TargetMode="External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hyperlink" Target="https://doi.org/10.5281/zenodo.7827657" TargetMode="External"/><Relationship Id="rId18" Type="http://schemas.openxmlformats.org/officeDocument/2006/relationships/hyperlink" Target="https://doi.org/10.5281/zenodo.8409445" TargetMode="External"/><Relationship Id="rId3" Type="http://schemas.openxmlformats.org/officeDocument/2006/relationships/image" Target="../media/image63.jpg"/><Relationship Id="rId7" Type="http://schemas.openxmlformats.org/officeDocument/2006/relationships/hyperlink" Target="https://w3id.org/ro-id/bf39cd09-14d8-4a9c-8d52-d50ef322ab4c" TargetMode="External"/><Relationship Id="rId12" Type="http://schemas.openxmlformats.org/officeDocument/2006/relationships/hyperlink" Target="https://w3id.org/ro-id/f503fc7e-9e64-40d7-8d35-490a2b358bc3" TargetMode="External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hyperlink" Target="https://w3id.org/ro-id/813ac793-f4ba-46d1-9d5e-6552227de7a0" TargetMode="External"/><Relationship Id="rId5" Type="http://schemas.openxmlformats.org/officeDocument/2006/relationships/image" Target="../media/image84.png"/><Relationship Id="rId15" Type="http://schemas.openxmlformats.org/officeDocument/2006/relationships/hyperlink" Target="https://doi.org/10.5281/zenodo.7827655" TargetMode="External"/><Relationship Id="rId10" Type="http://schemas.openxmlformats.org/officeDocument/2006/relationships/image" Target="../media/image87.png"/><Relationship Id="rId19" Type="http://schemas.openxmlformats.org/officeDocument/2006/relationships/hyperlink" Target="https://w3id.org/ro-id/7435ba71-48f2-4475-999e-cd818cc941ce" TargetMode="External"/><Relationship Id="rId4" Type="http://schemas.openxmlformats.org/officeDocument/2006/relationships/image" Target="../media/image83.png"/><Relationship Id="rId9" Type="http://schemas.openxmlformats.org/officeDocument/2006/relationships/hyperlink" Target="https://doi.org/10.5281/zenodo.7673807" TargetMode="External"/><Relationship Id="rId14" Type="http://schemas.openxmlformats.org/officeDocument/2006/relationships/hyperlink" Target="https://w3id.org/ro-id/56c970ea-ef0c-4963-845e-1155bad0682a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s://wiki.c-scale.eu/C-SCALE" TargetMode="External"/><Relationship Id="rId7" Type="http://schemas.openxmlformats.org/officeDocument/2006/relationships/image" Target="../media/image92.png"/><Relationship Id="rId2" Type="http://schemas.openxmlformats.org/officeDocument/2006/relationships/hyperlink" Target="https://github.com/c-scale-community/discuss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sv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0" Type="http://schemas.openxmlformats.org/officeDocument/2006/relationships/hyperlink" Target="https://doi.org/10.1080/20964471.2022.2094953" TargetMode="External"/><Relationship Id="rId4" Type="http://schemas.openxmlformats.org/officeDocument/2006/relationships/hyperlink" Target="https://www.youtube.com/@c-scale_project" TargetMode="External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@c-scale.eu" TargetMode="External"/><Relationship Id="rId3" Type="http://schemas.openxmlformats.org/officeDocument/2006/relationships/hyperlink" Target="mailto:Charis.Chatzikyriakou@eodc.eu" TargetMode="External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86.jpg"/><Relationship Id="rId5" Type="http://schemas.openxmlformats.org/officeDocument/2006/relationships/image" Target="../media/image99.png"/><Relationship Id="rId10" Type="http://schemas.openxmlformats.org/officeDocument/2006/relationships/hyperlink" Target="https://twitter.com/C_SCALE_EU" TargetMode="External"/><Relationship Id="rId4" Type="http://schemas.openxmlformats.org/officeDocument/2006/relationships/image" Target="../media/image98.png"/><Relationship Id="rId9" Type="http://schemas.openxmlformats.org/officeDocument/2006/relationships/hyperlink" Target="https://c-scale.e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5.em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6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hyperlink" Target="https://climate.copernicus.eu/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hyperlink" Target="https://land.copernicus.eu/globa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hyperlink" Target="https://www.globalfloods.eu/" TargetMode="Externa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datahub.eodc.eu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hyperlink" Target="https://openeo.cloud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-scale.eu/" TargetMode="External"/><Relationship Id="rId11" Type="http://schemas.openxmlformats.org/officeDocument/2006/relationships/image" Target="../media/image51.png"/><Relationship Id="rId5" Type="http://schemas.openxmlformats.org/officeDocument/2006/relationships/hyperlink" Target="https://www.greatproject.eu/" TargetMode="External"/><Relationship Id="rId10" Type="http://schemas.openxmlformats.org/officeDocument/2006/relationships/image" Target="../media/image50.png"/><Relationship Id="rId4" Type="http://schemas.openxmlformats.org/officeDocument/2006/relationships/hyperlink" Target="https://www.intertwin.eu/" TargetMode="External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3" Type="http://schemas.openxmlformats.org/officeDocument/2006/relationships/image" Target="../media/image55.svg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2" Type="http://schemas.openxmlformats.org/officeDocument/2006/relationships/image" Target="../media/image5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7.png"/><Relationship Id="rId5" Type="http://schemas.openxmlformats.org/officeDocument/2006/relationships/hyperlink" Target="https://pixabay.com/en/europe-map-countries-states-grey-297168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56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atellite flying over the earth&#10;&#10;Description automatically generated">
            <a:extLst>
              <a:ext uri="{FF2B5EF4-FFF2-40B4-BE49-F238E27FC236}">
                <a16:creationId xmlns:a16="http://schemas.microsoft.com/office/drawing/2014/main" id="{574BD47E-8FB2-215A-C590-EFFE60516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0" b="12411"/>
          <a:stretch/>
        </p:blipFill>
        <p:spPr>
          <a:xfrm>
            <a:off x="0" y="609601"/>
            <a:ext cx="12192000" cy="5719864"/>
          </a:xfrm>
          <a:prstGeom prst="rect">
            <a:avLst/>
          </a:prstGeom>
        </p:spPr>
      </p:pic>
      <p:sp>
        <p:nvSpPr>
          <p:cNvPr id="12" name="Google Shape;18;p12">
            <a:extLst>
              <a:ext uri="{FF2B5EF4-FFF2-40B4-BE49-F238E27FC236}">
                <a16:creationId xmlns:a16="http://schemas.microsoft.com/office/drawing/2014/main" id="{441A39BB-D783-3DE9-9191-CC82930D4759}"/>
              </a:ext>
            </a:extLst>
          </p:cNvPr>
          <p:cNvSpPr txBox="1"/>
          <p:nvPr/>
        </p:nvSpPr>
        <p:spPr>
          <a:xfrm>
            <a:off x="566057" y="6458748"/>
            <a:ext cx="983214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This project has received funding from the European Union’s Horizon 2020 research and innovation programme under grant agreement No 101017529.</a:t>
            </a:r>
            <a:endParaRPr sz="10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 descr="A blue flag with yellow stars in the center&#10;&#10;Description automatically generated">
            <a:extLst>
              <a:ext uri="{FF2B5EF4-FFF2-40B4-BE49-F238E27FC236}">
                <a16:creationId xmlns:a16="http://schemas.microsoft.com/office/drawing/2014/main" id="{3ADFF055-7CC6-4C5D-9281-0C9FEC4D1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0" y="6437859"/>
            <a:ext cx="431917" cy="28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1F9510-6118-CF75-8A34-E55C198C590F}"/>
              </a:ext>
            </a:extLst>
          </p:cNvPr>
          <p:cNvSpPr txBox="1"/>
          <p:nvPr/>
        </p:nvSpPr>
        <p:spPr>
          <a:xfrm>
            <a:off x="10815109" y="6049288"/>
            <a:ext cx="14721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u="none" strike="noStrike" baseline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</a:t>
            </a:r>
            <a:r>
              <a:rPr lang="en-GB" sz="1000" b="0" i="0" u="none" strike="noStrike" baseline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ESA/ATG </a:t>
            </a:r>
            <a:r>
              <a:rPr lang="en-GB" sz="1000" b="0" i="0" u="none" strike="noStrike" baseline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medialab</a:t>
            </a:r>
            <a:endParaRPr lang="en-GB" sz="10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0" name="Picture 19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433A5151-9669-5088-36AE-F31D57D7B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920" y="730998"/>
            <a:ext cx="2582377" cy="8525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897F65-8750-6239-A9A6-45B140E1E120}"/>
              </a:ext>
            </a:extLst>
          </p:cNvPr>
          <p:cNvSpPr txBox="1"/>
          <p:nvPr/>
        </p:nvSpPr>
        <p:spPr>
          <a:xfrm>
            <a:off x="283296" y="3909297"/>
            <a:ext cx="117660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C-SCALE</a:t>
            </a:r>
          </a:p>
          <a:p>
            <a:endParaRPr lang="en-GB" b="1" dirty="0">
              <a:solidFill>
                <a:schemeClr val="bg1"/>
              </a:solidFill>
              <a:effectLst/>
            </a:endParaRPr>
          </a:p>
          <a:p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Enabling Copernicus Big Data Analytics through EOSC</a:t>
            </a:r>
            <a:endParaRPr lang="en-DE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DE" dirty="0">
              <a:solidFill>
                <a:schemeClr val="bg1"/>
              </a:solidFill>
            </a:endParaRPr>
          </a:p>
          <a:p>
            <a:r>
              <a:rPr lang="en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Charis Chatzikyriakou</a:t>
            </a:r>
            <a:r>
              <a:rPr lang="en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(EODC) and the C-SCALE Team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92CF69-42CC-433D-AFDC-93A9D573ADCF}"/>
              </a:ext>
            </a:extLst>
          </p:cNvPr>
          <p:cNvSpPr txBox="1"/>
          <p:nvPr/>
        </p:nvSpPr>
        <p:spPr>
          <a:xfrm>
            <a:off x="3801838" y="6005263"/>
            <a:ext cx="472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EOSC Lustrum | 19 October 2023 | Vienna, Austria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094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985B-344A-EC01-E6CD-61C276EB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      FedEarthData</a:t>
            </a:r>
            <a:endParaRPr lang="en-GB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4BF058B-DFF7-E0FE-AA40-67C6D1324DF5}"/>
              </a:ext>
            </a:extLst>
          </p:cNvPr>
          <p:cNvSpPr txBox="1"/>
          <p:nvPr/>
        </p:nvSpPr>
        <p:spPr>
          <a:xfrm>
            <a:off x="421870" y="1029143"/>
            <a:ext cx="977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FedEarthData</a:t>
            </a:r>
            <a:r>
              <a:rPr lang="en-DE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: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 federation of Earth observation data archives and computing resource providers, enabling execution of Earth observation processing workflows with seamless access to data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3B997CB-B4D3-E4F6-CE6B-3D3AFA62F300}"/>
              </a:ext>
            </a:extLst>
          </p:cNvPr>
          <p:cNvSpPr txBox="1"/>
          <p:nvPr/>
        </p:nvSpPr>
        <p:spPr>
          <a:xfrm>
            <a:off x="9871443" y="3998743"/>
            <a:ext cx="2192135" cy="2092881"/>
          </a:xfrm>
          <a:prstGeom prst="rect">
            <a:avLst/>
          </a:prstGeom>
          <a:noFill/>
          <a:ln w="28575">
            <a:solidFill>
              <a:srgbClr val="2A4999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</a:t>
            </a:r>
            <a:r>
              <a:rPr lang="en-GB" sz="13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uthentication and authorisation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Identity management infrastructure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</a:t>
            </a:r>
            <a:r>
              <a:rPr lang="en-GB" sz="13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Virtual Machine or container image management and redistribution</a:t>
            </a:r>
            <a:endParaRPr lang="en-GB" sz="13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26" name="Picture 2">
            <a:extLst>
              <a:ext uri="{FF2B5EF4-FFF2-40B4-BE49-F238E27FC236}">
                <a16:creationId xmlns:a16="http://schemas.microsoft.com/office/drawing/2014/main" id="{CE219E70-FA4A-E9A7-A642-3594B83B261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4" y="347084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6ACC2F2-F62F-AE67-3EB8-9B90B7102A28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/>
              <a:pPr/>
              <a:t>10</a:t>
            </a:fld>
            <a:endParaRPr lang="de-D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313546-8423-7E79-9C95-0346E1F31F08}"/>
              </a:ext>
            </a:extLst>
          </p:cNvPr>
          <p:cNvGrpSpPr/>
          <p:nvPr/>
        </p:nvGrpSpPr>
        <p:grpSpPr>
          <a:xfrm>
            <a:off x="467093" y="1720391"/>
            <a:ext cx="9442406" cy="4351804"/>
            <a:chOff x="467093" y="1720391"/>
            <a:chExt cx="9442406" cy="435180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F2CB75F-DF12-45FE-FDA4-E127544A8BA1}"/>
                </a:ext>
              </a:extLst>
            </p:cNvPr>
            <p:cNvGrpSpPr/>
            <p:nvPr/>
          </p:nvGrpSpPr>
          <p:grpSpPr>
            <a:xfrm>
              <a:off x="467093" y="1720391"/>
              <a:ext cx="9442406" cy="4351804"/>
              <a:chOff x="804432" y="1507528"/>
              <a:chExt cx="10629268" cy="435180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C458D79-2AC5-555B-9C2A-65E6F36B295C}"/>
                  </a:ext>
                </a:extLst>
              </p:cNvPr>
              <p:cNvGrpSpPr/>
              <p:nvPr/>
            </p:nvGrpSpPr>
            <p:grpSpPr>
              <a:xfrm>
                <a:off x="804432" y="1788777"/>
                <a:ext cx="10629268" cy="4070555"/>
                <a:chOff x="744009" y="1343388"/>
                <a:chExt cx="10107345" cy="4499466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F3817B9-4711-EB12-4F73-C29D42A9DC62}"/>
                    </a:ext>
                  </a:extLst>
                </p:cNvPr>
                <p:cNvSpPr/>
                <p:nvPr/>
              </p:nvSpPr>
              <p:spPr>
                <a:xfrm>
                  <a:off x="4180114" y="2129246"/>
                  <a:ext cx="4430485" cy="2455817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ysDot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ES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B9BB023-4B1C-655A-3355-B69F811F0A85}"/>
                    </a:ext>
                  </a:extLst>
                </p:cNvPr>
                <p:cNvSpPr/>
                <p:nvPr/>
              </p:nvSpPr>
              <p:spPr>
                <a:xfrm>
                  <a:off x="4548640" y="3232019"/>
                  <a:ext cx="1475509" cy="661417"/>
                </a:xfrm>
                <a:prstGeom prst="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Container orchestrator</a:t>
                  </a:r>
                </a:p>
              </p:txBody>
            </p:sp>
            <p:sp>
              <p:nvSpPr>
                <p:cNvPr id="45" name="Cube 44">
                  <a:extLst>
                    <a:ext uri="{FF2B5EF4-FFF2-40B4-BE49-F238E27FC236}">
                      <a16:creationId xmlns:a16="http://schemas.microsoft.com/office/drawing/2014/main" id="{FFEC8C50-A10C-AD55-3D13-350BD67D7FD8}"/>
                    </a:ext>
                  </a:extLst>
                </p:cNvPr>
                <p:cNvSpPr/>
                <p:nvPr/>
              </p:nvSpPr>
              <p:spPr>
                <a:xfrm>
                  <a:off x="4589968" y="3813427"/>
                  <a:ext cx="616562" cy="446809"/>
                </a:xfrm>
                <a:prstGeom prst="cube">
                  <a:avLst/>
                </a:prstGeom>
                <a:gradFill rotWithShape="1">
                  <a:gsLst>
                    <a:gs pos="0">
                      <a:srgbClr val="ED7D31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D7D31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D7D31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cont</a:t>
                  </a:r>
                </a:p>
              </p:txBody>
            </p:sp>
            <p:sp>
              <p:nvSpPr>
                <p:cNvPr id="46" name="Can 7">
                  <a:extLst>
                    <a:ext uri="{FF2B5EF4-FFF2-40B4-BE49-F238E27FC236}">
                      <a16:creationId xmlns:a16="http://schemas.microsoft.com/office/drawing/2014/main" id="{38B43402-5C3D-4091-5171-6CA07383917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318263" y="3806519"/>
                  <a:ext cx="655097" cy="446809"/>
                </a:xfrm>
                <a:prstGeom prst="can">
                  <a:avLst/>
                </a:prstGeom>
                <a:gradFill rotWithShape="1">
                  <a:gsLst>
                    <a:gs pos="0">
                      <a:srgbClr val="70AD47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70AD47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70AD47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Local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Storage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725E9C9-7EFB-F4C6-280E-439F58A53058}"/>
                    </a:ext>
                  </a:extLst>
                </p:cNvPr>
                <p:cNvSpPr/>
                <p:nvPr/>
              </p:nvSpPr>
              <p:spPr>
                <a:xfrm>
                  <a:off x="6921729" y="3232019"/>
                  <a:ext cx="1475509" cy="661417"/>
                </a:xfrm>
                <a:prstGeom prst="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IaaS Cloud</a:t>
                  </a:r>
                </a:p>
              </p:txBody>
            </p:sp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3807694F-DC3F-CFF9-4D37-A8E7B27A8590}"/>
                    </a:ext>
                  </a:extLst>
                </p:cNvPr>
                <p:cNvSpPr/>
                <p:nvPr/>
              </p:nvSpPr>
              <p:spPr>
                <a:xfrm>
                  <a:off x="6967508" y="3813427"/>
                  <a:ext cx="616562" cy="446809"/>
                </a:xfrm>
                <a:prstGeom prst="cube">
                  <a:avLst/>
                </a:prstGeom>
                <a:gradFill rotWithShape="1">
                  <a:gsLst>
                    <a:gs pos="0">
                      <a:srgbClr val="ED7D31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D7D31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D7D31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VM</a:t>
                  </a:r>
                </a:p>
              </p:txBody>
            </p:sp>
            <p:sp>
              <p:nvSpPr>
                <p:cNvPr id="49" name="Can 11">
                  <a:extLst>
                    <a:ext uri="{FF2B5EF4-FFF2-40B4-BE49-F238E27FC236}">
                      <a16:creationId xmlns:a16="http://schemas.microsoft.com/office/drawing/2014/main" id="{91523165-E43E-2630-E519-14D84BD8B3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669467" y="3806517"/>
                  <a:ext cx="655097" cy="446809"/>
                </a:xfrm>
                <a:prstGeom prst="can">
                  <a:avLst/>
                </a:prstGeom>
                <a:gradFill rotWithShape="1">
                  <a:gsLst>
                    <a:gs pos="0">
                      <a:srgbClr val="70AD47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70AD47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70AD47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Local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Storage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512CD83-6150-12E9-D32C-883BC2D4C1BA}"/>
                    </a:ext>
                  </a:extLst>
                </p:cNvPr>
                <p:cNvSpPr/>
                <p:nvPr/>
              </p:nvSpPr>
              <p:spPr>
                <a:xfrm>
                  <a:off x="2374863" y="3232019"/>
                  <a:ext cx="1475509" cy="661417"/>
                </a:xfrm>
                <a:prstGeom prst="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HPC/HTC</a:t>
                  </a:r>
                </a:p>
              </p:txBody>
            </p:sp>
            <p:sp>
              <p:nvSpPr>
                <p:cNvPr id="51" name="Cube 50">
                  <a:extLst>
                    <a:ext uri="{FF2B5EF4-FFF2-40B4-BE49-F238E27FC236}">
                      <a16:creationId xmlns:a16="http://schemas.microsoft.com/office/drawing/2014/main" id="{2C7FBC3F-91F8-B17E-F6A0-2FA653F6BD8A}"/>
                    </a:ext>
                  </a:extLst>
                </p:cNvPr>
                <p:cNvSpPr/>
                <p:nvPr/>
              </p:nvSpPr>
              <p:spPr>
                <a:xfrm>
                  <a:off x="2459533" y="3813427"/>
                  <a:ext cx="616562" cy="446809"/>
                </a:xfrm>
                <a:prstGeom prst="cube">
                  <a:avLst/>
                </a:prstGeom>
                <a:gradFill rotWithShape="1">
                  <a:gsLst>
                    <a:gs pos="0">
                      <a:srgbClr val="ED7D31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D7D31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D7D31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jobs</a:t>
                  </a:r>
                </a:p>
              </p:txBody>
            </p:sp>
            <p:sp>
              <p:nvSpPr>
                <p:cNvPr id="52" name="Can 14">
                  <a:extLst>
                    <a:ext uri="{FF2B5EF4-FFF2-40B4-BE49-F238E27FC236}">
                      <a16:creationId xmlns:a16="http://schemas.microsoft.com/office/drawing/2014/main" id="{8F80FD69-DC78-0B5C-AAC0-17CD1DBC917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139147" y="3807914"/>
                  <a:ext cx="655097" cy="446809"/>
                </a:xfrm>
                <a:prstGeom prst="can">
                  <a:avLst/>
                </a:prstGeom>
                <a:gradFill rotWithShape="1">
                  <a:gsLst>
                    <a:gs pos="0">
                      <a:srgbClr val="70AD47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70AD47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70AD47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L</a:t>
                  </a: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ocal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storage</a:t>
                  </a:r>
                </a:p>
              </p:txBody>
            </p:sp>
            <p:sp>
              <p:nvSpPr>
                <p:cNvPr id="53" name="Rounded Rectangle 15">
                  <a:extLst>
                    <a:ext uri="{FF2B5EF4-FFF2-40B4-BE49-F238E27FC236}">
                      <a16:creationId xmlns:a16="http://schemas.microsoft.com/office/drawing/2014/main" id="{4AE7EB95-4D92-CFF9-9631-456E2C6B0882}"/>
                    </a:ext>
                  </a:extLst>
                </p:cNvPr>
                <p:cNvSpPr/>
                <p:nvPr/>
              </p:nvSpPr>
              <p:spPr>
                <a:xfrm>
                  <a:off x="4534986" y="2415258"/>
                  <a:ext cx="3862252" cy="480537"/>
                </a:xfrm>
                <a:prstGeom prst="round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PaaS Orchestrator</a:t>
                  </a:r>
                </a:p>
              </p:txBody>
            </p:sp>
            <p:cxnSp>
              <p:nvCxnSpPr>
                <p:cNvPr id="54" name="Straight Arrow Connector 18">
                  <a:extLst>
                    <a:ext uri="{FF2B5EF4-FFF2-40B4-BE49-F238E27FC236}">
                      <a16:creationId xmlns:a16="http://schemas.microsoft.com/office/drawing/2014/main" id="{C011D6D6-B1FF-78E2-9AB2-143BA9A7DA98}"/>
                    </a:ext>
                  </a:extLst>
                </p:cNvPr>
                <p:cNvCxnSpPr>
                  <a:cxnSpLocks/>
                  <a:stCxn id="53" idx="2"/>
                  <a:endCxn id="47" idx="0"/>
                </p:cNvCxnSpPr>
                <p:nvPr/>
              </p:nvCxnSpPr>
              <p:spPr>
                <a:xfrm rot="16200000" flipH="1">
                  <a:off x="6894686" y="2467221"/>
                  <a:ext cx="336224" cy="1193372"/>
                </a:xfrm>
                <a:prstGeom prst="bentConnector3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55" name="Straight Arrow Connector 18">
                  <a:extLst>
                    <a:ext uri="{FF2B5EF4-FFF2-40B4-BE49-F238E27FC236}">
                      <a16:creationId xmlns:a16="http://schemas.microsoft.com/office/drawing/2014/main" id="{E3D64360-AEBE-1341-C297-7870B86C07A7}"/>
                    </a:ext>
                  </a:extLst>
                </p:cNvPr>
                <p:cNvCxnSpPr>
                  <a:cxnSpLocks/>
                  <a:stCxn id="53" idx="2"/>
                  <a:endCxn id="44" idx="0"/>
                </p:cNvCxnSpPr>
                <p:nvPr/>
              </p:nvCxnSpPr>
              <p:spPr>
                <a:xfrm rot="5400000">
                  <a:off x="5708142" y="2474049"/>
                  <a:ext cx="336224" cy="1179717"/>
                </a:xfrm>
                <a:prstGeom prst="bentConnector3">
                  <a:avLst>
                    <a:gd name="adj1" fmla="val 50000"/>
                  </a:avLst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56" name="Straight Arrow Connector 23">
                  <a:extLst>
                    <a:ext uri="{FF2B5EF4-FFF2-40B4-BE49-F238E27FC236}">
                      <a16:creationId xmlns:a16="http://schemas.microsoft.com/office/drawing/2014/main" id="{535349D5-FA4E-1630-2672-A3398F02695C}"/>
                    </a:ext>
                  </a:extLst>
                </p:cNvPr>
                <p:cNvCxnSpPr>
                  <a:cxnSpLocks/>
                  <a:stCxn id="78" idx="4"/>
                  <a:endCxn id="45" idx="3"/>
                </p:cNvCxnSpPr>
                <p:nvPr/>
              </p:nvCxnSpPr>
              <p:spPr>
                <a:xfrm flipV="1">
                  <a:off x="2341416" y="4260236"/>
                  <a:ext cx="2502747" cy="528005"/>
                </a:xfrm>
                <a:prstGeom prst="bentConnector2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57" name="Straight Arrow Connector 24">
                  <a:extLst>
                    <a:ext uri="{FF2B5EF4-FFF2-40B4-BE49-F238E27FC236}">
                      <a16:creationId xmlns:a16="http://schemas.microsoft.com/office/drawing/2014/main" id="{085DC07B-AF9D-235B-E8EE-29516B62654C}"/>
                    </a:ext>
                  </a:extLst>
                </p:cNvPr>
                <p:cNvCxnSpPr>
                  <a:cxnSpLocks/>
                  <a:stCxn id="78" idx="4"/>
                  <a:endCxn id="48" idx="3"/>
                </p:cNvCxnSpPr>
                <p:nvPr/>
              </p:nvCxnSpPr>
              <p:spPr>
                <a:xfrm flipV="1">
                  <a:off x="2341416" y="4260236"/>
                  <a:ext cx="4880289" cy="528005"/>
                </a:xfrm>
                <a:prstGeom prst="bentConnector2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58" name="Straight Arrow Connector 27">
                  <a:extLst>
                    <a:ext uri="{FF2B5EF4-FFF2-40B4-BE49-F238E27FC236}">
                      <a16:creationId xmlns:a16="http://schemas.microsoft.com/office/drawing/2014/main" id="{71E9CF59-EA34-9E2E-876F-5D84A2D9628C}"/>
                    </a:ext>
                  </a:extLst>
                </p:cNvPr>
                <p:cNvCxnSpPr>
                  <a:cxnSpLocks/>
                  <a:stCxn id="78" idx="4"/>
                  <a:endCxn id="51" idx="3"/>
                </p:cNvCxnSpPr>
                <p:nvPr/>
              </p:nvCxnSpPr>
              <p:spPr>
                <a:xfrm flipV="1">
                  <a:off x="2341416" y="4260236"/>
                  <a:ext cx="372313" cy="528005"/>
                </a:xfrm>
                <a:prstGeom prst="bentConnector2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59" name="Rounded Rectangle 36">
                  <a:extLst>
                    <a:ext uri="{FF2B5EF4-FFF2-40B4-BE49-F238E27FC236}">
                      <a16:creationId xmlns:a16="http://schemas.microsoft.com/office/drawing/2014/main" id="{23411E3E-86ED-51E5-4169-5E15EE2B8DC0}"/>
                    </a:ext>
                  </a:extLst>
                </p:cNvPr>
                <p:cNvSpPr/>
                <p:nvPr/>
              </p:nvSpPr>
              <p:spPr>
                <a:xfrm>
                  <a:off x="2134351" y="5362317"/>
                  <a:ext cx="6452710" cy="480537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70AD47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70AD47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70AD47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C-SCALE Data Federation</a:t>
                  </a:r>
                </a:p>
              </p:txBody>
            </p: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DB160B92-9666-D806-989E-DB0422323E9C}"/>
                    </a:ext>
                  </a:extLst>
                </p:cNvPr>
                <p:cNvCxnSpPr>
                  <a:cxnSpLocks/>
                  <a:stCxn id="59" idx="0"/>
                  <a:endCxn id="52" idx="3"/>
                </p:cNvCxnSpPr>
                <p:nvPr/>
              </p:nvCxnSpPr>
              <p:spPr>
                <a:xfrm flipH="1" flipV="1">
                  <a:off x="3466696" y="4254723"/>
                  <a:ext cx="1894010" cy="1107594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4A400811-2EAE-3DFF-40A6-6E6DA3B0DB19}"/>
                    </a:ext>
                  </a:extLst>
                </p:cNvPr>
                <p:cNvCxnSpPr>
                  <a:cxnSpLocks/>
                  <a:stCxn id="59" idx="0"/>
                  <a:endCxn id="49" idx="3"/>
                </p:cNvCxnSpPr>
                <p:nvPr/>
              </p:nvCxnSpPr>
              <p:spPr>
                <a:xfrm flipV="1">
                  <a:off x="5360706" y="4253327"/>
                  <a:ext cx="2636310" cy="110899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63E12238-5AA7-6C7D-34E6-14DD21A1D7EA}"/>
                    </a:ext>
                  </a:extLst>
                </p:cNvPr>
                <p:cNvCxnSpPr>
                  <a:cxnSpLocks/>
                  <a:stCxn id="59" idx="0"/>
                  <a:endCxn id="46" idx="3"/>
                </p:cNvCxnSpPr>
                <p:nvPr/>
              </p:nvCxnSpPr>
              <p:spPr>
                <a:xfrm flipV="1">
                  <a:off x="5360706" y="4253328"/>
                  <a:ext cx="285105" cy="1108989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63" name="Rounded Rectangle 57">
                  <a:extLst>
                    <a:ext uri="{FF2B5EF4-FFF2-40B4-BE49-F238E27FC236}">
                      <a16:creationId xmlns:a16="http://schemas.microsoft.com/office/drawing/2014/main" id="{B1EE67EC-29DD-EB0F-8AA9-48437BE0BA72}"/>
                    </a:ext>
                  </a:extLst>
                </p:cNvPr>
                <p:cNvSpPr/>
                <p:nvPr/>
              </p:nvSpPr>
              <p:spPr>
                <a:xfrm>
                  <a:off x="2152219" y="1343388"/>
                  <a:ext cx="6458380" cy="480537"/>
                </a:xfrm>
                <a:prstGeom prst="round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openEO / Notebooks</a:t>
                  </a:r>
                </a:p>
              </p:txBody>
            </p:sp>
            <p:pic>
              <p:nvPicPr>
                <p:cNvPr id="64" name="Google Shape;142;p15">
                  <a:extLst>
                    <a:ext uri="{FF2B5EF4-FFF2-40B4-BE49-F238E27FC236}">
                      <a16:creationId xmlns:a16="http://schemas.microsoft.com/office/drawing/2014/main" id="{9743B898-5278-D500-5CF5-FCE8C66DC8F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838201" y="3338320"/>
                  <a:ext cx="539492" cy="4396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5" name="Google Shape;142;p15">
                  <a:extLst>
                    <a:ext uri="{FF2B5EF4-FFF2-40B4-BE49-F238E27FC236}">
                      <a16:creationId xmlns:a16="http://schemas.microsoft.com/office/drawing/2014/main" id="{DD7E221F-E28D-B9A6-CB87-30CA0B5A6B5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9929652" y="3373791"/>
                  <a:ext cx="539492" cy="4396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89B9B8B8-8728-8E14-EFFD-8D925DBE1AC6}"/>
                    </a:ext>
                  </a:extLst>
                </p:cNvPr>
                <p:cNvSpPr txBox="1"/>
                <p:nvPr/>
              </p:nvSpPr>
              <p:spPr>
                <a:xfrm>
                  <a:off x="9502323" y="4350359"/>
                  <a:ext cx="1349031" cy="3402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EGI Check-In</a:t>
                  </a:r>
                </a:p>
              </p:txBody>
            </p: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6A4A0524-13BF-C37A-2E3B-F62AD2F3EC97}"/>
                    </a:ext>
                  </a:extLst>
                </p:cNvPr>
                <p:cNvCxnSpPr>
                  <a:cxnSpLocks/>
                  <a:stCxn id="65" idx="1"/>
                  <a:endCxn id="59" idx="3"/>
                </p:cNvCxnSpPr>
                <p:nvPr/>
              </p:nvCxnSpPr>
              <p:spPr>
                <a:xfrm flipH="1">
                  <a:off x="8587061" y="3593609"/>
                  <a:ext cx="1342591" cy="2008976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3A34B321-B71C-31E3-3B24-F537C8245B6E}"/>
                    </a:ext>
                  </a:extLst>
                </p:cNvPr>
                <p:cNvCxnSpPr>
                  <a:cxnSpLocks/>
                  <a:stCxn id="65" idx="1"/>
                  <a:endCxn id="53" idx="3"/>
                </p:cNvCxnSpPr>
                <p:nvPr/>
              </p:nvCxnSpPr>
              <p:spPr>
                <a:xfrm flipH="1" flipV="1">
                  <a:off x="8397239" y="2655526"/>
                  <a:ext cx="1532413" cy="938083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2FC1F212-0E82-16AF-77B1-8EE920150689}"/>
                    </a:ext>
                  </a:extLst>
                </p:cNvPr>
                <p:cNvCxnSpPr>
                  <a:cxnSpLocks/>
                  <a:stCxn id="65" idx="1"/>
                  <a:endCxn id="63" idx="3"/>
                </p:cNvCxnSpPr>
                <p:nvPr/>
              </p:nvCxnSpPr>
              <p:spPr>
                <a:xfrm flipH="1" flipV="1">
                  <a:off x="8610599" y="1583657"/>
                  <a:ext cx="1319053" cy="2009952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70" name="Straight Arrow Connector 18">
                  <a:extLst>
                    <a:ext uri="{FF2B5EF4-FFF2-40B4-BE49-F238E27FC236}">
                      <a16:creationId xmlns:a16="http://schemas.microsoft.com/office/drawing/2014/main" id="{2A4BCDB8-C4B2-726A-7579-169296E92276}"/>
                    </a:ext>
                  </a:extLst>
                </p:cNvPr>
                <p:cNvCxnSpPr>
                  <a:cxnSpLocks/>
                  <a:stCxn id="63" idx="2"/>
                  <a:endCxn id="50" idx="0"/>
                </p:cNvCxnSpPr>
                <p:nvPr/>
              </p:nvCxnSpPr>
              <p:spPr>
                <a:xfrm flipH="1">
                  <a:off x="3112618" y="1823925"/>
                  <a:ext cx="2268791" cy="1408094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71" name="Straight Arrow Connector 18">
                  <a:extLst>
                    <a:ext uri="{FF2B5EF4-FFF2-40B4-BE49-F238E27FC236}">
                      <a16:creationId xmlns:a16="http://schemas.microsoft.com/office/drawing/2014/main" id="{84876BCA-3231-4B10-0462-0794D486BB28}"/>
                    </a:ext>
                  </a:extLst>
                </p:cNvPr>
                <p:cNvCxnSpPr>
                  <a:cxnSpLocks/>
                  <a:stCxn id="63" idx="2"/>
                  <a:endCxn id="53" idx="0"/>
                </p:cNvCxnSpPr>
                <p:nvPr/>
              </p:nvCxnSpPr>
              <p:spPr>
                <a:xfrm>
                  <a:off x="5381409" y="1823925"/>
                  <a:ext cx="1084703" cy="591333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50FDBFC-F0E4-5778-1B3C-20F6038A3ECA}"/>
                    </a:ext>
                  </a:extLst>
                </p:cNvPr>
                <p:cNvSpPr txBox="1"/>
                <p:nvPr/>
              </p:nvSpPr>
              <p:spPr>
                <a:xfrm>
                  <a:off x="744009" y="3771419"/>
                  <a:ext cx="753618" cy="3402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SRAM</a:t>
                  </a:r>
                </a:p>
              </p:txBody>
            </p: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9DF918CA-9C79-A782-87EA-FCF9555A9593}"/>
                    </a:ext>
                  </a:extLst>
                </p:cNvPr>
                <p:cNvCxnSpPr>
                  <a:cxnSpLocks/>
                  <a:stCxn id="64" idx="3"/>
                  <a:endCxn id="50" idx="1"/>
                </p:cNvCxnSpPr>
                <p:nvPr/>
              </p:nvCxnSpPr>
              <p:spPr>
                <a:xfrm>
                  <a:off x="1377693" y="3558138"/>
                  <a:ext cx="997170" cy="4591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EEEB8B66-43A2-C911-4BEC-E616AFD1DEF7}"/>
                    </a:ext>
                  </a:extLst>
                </p:cNvPr>
                <p:cNvCxnSpPr>
                  <a:cxnSpLocks/>
                  <a:stCxn id="65" idx="1"/>
                  <a:endCxn id="47" idx="3"/>
                </p:cNvCxnSpPr>
                <p:nvPr/>
              </p:nvCxnSpPr>
              <p:spPr>
                <a:xfrm flipH="1" flipV="1">
                  <a:off x="8397238" y="3562728"/>
                  <a:ext cx="1532414" cy="30881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A1C243C-7C6D-9538-A2E2-ECE889652BC2}"/>
                    </a:ext>
                  </a:extLst>
                </p:cNvPr>
                <p:cNvSpPr/>
                <p:nvPr/>
              </p:nvSpPr>
              <p:spPr>
                <a:xfrm>
                  <a:off x="2152218" y="2123474"/>
                  <a:ext cx="1870349" cy="2455817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ysDot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ES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EB9B6BD5-3630-EA2C-B418-7C81F147CF55}"/>
                    </a:ext>
                  </a:extLst>
                </p:cNvPr>
                <p:cNvSpPr txBox="1"/>
                <p:nvPr/>
              </p:nvSpPr>
              <p:spPr>
                <a:xfrm>
                  <a:off x="6857130" y="2082397"/>
                  <a:ext cx="1668186" cy="3402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Cloud Resources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E5ADC39-F65F-B1C4-A6B5-1A13F137225F}"/>
                    </a:ext>
                  </a:extLst>
                </p:cNvPr>
                <p:cNvSpPr txBox="1"/>
                <p:nvPr/>
              </p:nvSpPr>
              <p:spPr>
                <a:xfrm>
                  <a:off x="2134350" y="2112447"/>
                  <a:ext cx="1946160" cy="3402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HTC/HPC resources</a:t>
                  </a:r>
                </a:p>
              </p:txBody>
            </p:sp>
            <p:sp>
              <p:nvSpPr>
                <p:cNvPr id="78" name="Can 16">
                  <a:extLst>
                    <a:ext uri="{FF2B5EF4-FFF2-40B4-BE49-F238E27FC236}">
                      <a16:creationId xmlns:a16="http://schemas.microsoft.com/office/drawing/2014/main" id="{215603C8-E082-5322-80A7-557000564FBC}"/>
                    </a:ext>
                  </a:extLst>
                </p:cNvPr>
                <p:cNvSpPr/>
                <p:nvPr/>
              </p:nvSpPr>
              <p:spPr>
                <a:xfrm>
                  <a:off x="1181618" y="4358351"/>
                  <a:ext cx="1159798" cy="859779"/>
                </a:xfrm>
                <a:prstGeom prst="can">
                  <a:avLst/>
                </a:prstGeom>
                <a:gradFill rotWithShape="1">
                  <a:gsLst>
                    <a:gs pos="0">
                      <a:srgbClr val="ED7D31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D7D31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D7D31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E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rPr>
                    <a:t>C-SCALE Software repository</a:t>
                  </a: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42B7E1B-C947-7447-342F-457FF56002FB}"/>
                  </a:ext>
                </a:extLst>
              </p:cNvPr>
              <p:cNvSpPr txBox="1"/>
              <p:nvPr/>
            </p:nvSpPr>
            <p:spPr>
              <a:xfrm>
                <a:off x="6056457" y="1507528"/>
                <a:ext cx="31203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E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Batch and interactive processing</a:t>
                </a:r>
              </a:p>
            </p:txBody>
          </p:sp>
        </p:grpSp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465B8AD4-5369-4085-D926-67E07B100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07" t="27319" r="8457" b="25904"/>
            <a:stretch/>
          </p:blipFill>
          <p:spPr>
            <a:xfrm>
              <a:off x="1099677" y="4241892"/>
              <a:ext cx="624768" cy="347771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460FEC85-3BFF-2BD1-6C58-C5300CE80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300" t="16464" r="27433" b="16312"/>
            <a:stretch/>
          </p:blipFill>
          <p:spPr>
            <a:xfrm>
              <a:off x="9085434" y="4288064"/>
              <a:ext cx="460257" cy="455668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AC293535-852E-100B-19D3-0200D4B67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9965" y="2068426"/>
              <a:ext cx="454260" cy="301158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A7EB87F9-BD97-0CFC-2B41-BDD0E7151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3558" y="2043181"/>
              <a:ext cx="284326" cy="330803"/>
            </a:xfrm>
            <a:prstGeom prst="rect">
              <a:avLst/>
            </a:prstGeom>
          </p:spPr>
        </p:pic>
        <p:pic>
          <p:nvPicPr>
            <p:cNvPr id="14" name="Picture 1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5BBF602-519B-0322-577C-1D233AE8F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607"/>
            <a:stretch/>
          </p:blipFill>
          <p:spPr>
            <a:xfrm>
              <a:off x="6652808" y="3019854"/>
              <a:ext cx="488016" cy="315898"/>
            </a:xfrm>
            <a:prstGeom prst="rect">
              <a:avLst/>
            </a:prstGeom>
          </p:spPr>
        </p:pic>
        <p:pic>
          <p:nvPicPr>
            <p:cNvPr id="15" name="Google Shape;187;p9" descr="Icon&#10;&#10;Description automatically generated">
              <a:extLst>
                <a:ext uri="{FF2B5EF4-FFF2-40B4-BE49-F238E27FC236}">
                  <a16:creationId xmlns:a16="http://schemas.microsoft.com/office/drawing/2014/main" id="{8193E399-4955-1735-0F46-39F371444D1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42634" y="5664072"/>
              <a:ext cx="396000" cy="396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99036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6CD0-0767-A88F-EBC7-9D7A17226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       openEO Platform</a:t>
            </a:r>
            <a:endParaRPr lang="en-GB" dirty="0"/>
          </a:p>
        </p:txBody>
      </p:sp>
      <p:pic>
        <p:nvPicPr>
          <p:cNvPr id="5" name="Google Shape;183;p9" descr="Logo&#10;&#10;Description automatically generated">
            <a:extLst>
              <a:ext uri="{FF2B5EF4-FFF2-40B4-BE49-F238E27FC236}">
                <a16:creationId xmlns:a16="http://schemas.microsoft.com/office/drawing/2014/main" id="{9D546717-FF51-484B-6F10-DF8DF7DBBD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316" y="235960"/>
            <a:ext cx="972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0716BC84-F03F-695D-9FAF-1B7A3DB80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8" y="1130837"/>
            <a:ext cx="5537394" cy="33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</a:rPr>
              <a:t>Situation before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</a:rPr>
              <a:t>openEO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</a:rPr>
              <a:t>:</a:t>
            </a:r>
          </a:p>
        </p:txBody>
      </p:sp>
      <p:pic>
        <p:nvPicPr>
          <p:cNvPr id="13" name="Grafik 4">
            <a:extLst>
              <a:ext uri="{FF2B5EF4-FFF2-40B4-BE49-F238E27FC236}">
                <a16:creationId xmlns:a16="http://schemas.microsoft.com/office/drawing/2014/main" id="{D353186F-F87D-6AD9-F510-4B9B8B111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8" y="4040667"/>
            <a:ext cx="4444305" cy="1702559"/>
          </a:xfrm>
          <a:prstGeom prst="rect">
            <a:avLst/>
          </a:prstGeom>
          <a:ln w="28575">
            <a:solidFill>
              <a:srgbClr val="2A4999"/>
            </a:solidFill>
          </a:ln>
        </p:spPr>
      </p:pic>
      <p:cxnSp>
        <p:nvCxnSpPr>
          <p:cNvPr id="14" name="Gerade Verbindung mit Pfeil 6">
            <a:extLst>
              <a:ext uri="{FF2B5EF4-FFF2-40B4-BE49-F238E27FC236}">
                <a16:creationId xmlns:a16="http://schemas.microsoft.com/office/drawing/2014/main" id="{47EFF66B-DE58-9BCF-9C76-3CAA815CFC2B}"/>
              </a:ext>
            </a:extLst>
          </p:cNvPr>
          <p:cNvCxnSpPr>
            <a:cxnSpLocks/>
          </p:cNvCxnSpPr>
          <p:nvPr/>
        </p:nvCxnSpPr>
        <p:spPr>
          <a:xfrm>
            <a:off x="2682621" y="3280528"/>
            <a:ext cx="0" cy="652610"/>
          </a:xfrm>
          <a:prstGeom prst="straightConnector1">
            <a:avLst/>
          </a:prstGeom>
          <a:noFill/>
          <a:ln w="76200" cap="flat" cmpd="sng" algn="ctr">
            <a:solidFill>
              <a:srgbClr val="75C8AE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5" name="Rectangle 19">
            <a:extLst>
              <a:ext uri="{FF2B5EF4-FFF2-40B4-BE49-F238E27FC236}">
                <a16:creationId xmlns:a16="http://schemas.microsoft.com/office/drawing/2014/main" id="{CD683612-E2C8-44BE-5D60-E1B40F34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8" y="3663432"/>
            <a:ext cx="7725396" cy="33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</a:rPr>
              <a:t>openEO API: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098DD358-D51C-1B0A-716B-A95BD6CCF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909" y="1133903"/>
            <a:ext cx="7725396" cy="33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8796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</a:rPr>
              <a:t>openEO </a:t>
            </a:r>
            <a:r>
              <a:rPr kumimoji="0" lang="de-AT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</a:rPr>
              <a:t>Platform</a:t>
            </a:r>
            <a:r>
              <a:rPr kumimoji="0" lang="de-AT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</a:rPr>
              <a:t>: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27" name="Grafik 11">
            <a:extLst>
              <a:ext uri="{FF2B5EF4-FFF2-40B4-BE49-F238E27FC236}">
                <a16:creationId xmlns:a16="http://schemas.microsoft.com/office/drawing/2014/main" id="{FC5765CD-B5E4-B7CE-068C-6E820356C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236" y="1541154"/>
            <a:ext cx="4549900" cy="3632142"/>
          </a:xfrm>
          <a:prstGeom prst="rect">
            <a:avLst/>
          </a:prstGeom>
          <a:ln w="28575">
            <a:solidFill>
              <a:srgbClr val="2A4999"/>
            </a:solidFill>
          </a:ln>
        </p:spPr>
      </p:pic>
      <p:cxnSp>
        <p:nvCxnSpPr>
          <p:cNvPr id="28" name="Gerade Verbindung mit Pfeil 16">
            <a:extLst>
              <a:ext uri="{FF2B5EF4-FFF2-40B4-BE49-F238E27FC236}">
                <a16:creationId xmlns:a16="http://schemas.microsoft.com/office/drawing/2014/main" id="{89E133BF-CDC5-B72F-063E-92F3F2234F53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9247494" y="1815252"/>
            <a:ext cx="972127" cy="661038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Textfeld 19">
            <a:extLst>
              <a:ext uri="{FF2B5EF4-FFF2-40B4-BE49-F238E27FC236}">
                <a16:creationId xmlns:a16="http://schemas.microsoft.com/office/drawing/2014/main" id="{F4730A1F-0101-4B3A-3E00-E35A1ADFF405}"/>
              </a:ext>
            </a:extLst>
          </p:cNvPr>
          <p:cNvSpPr txBox="1"/>
          <p:nvPr/>
        </p:nvSpPr>
        <p:spPr>
          <a:xfrm>
            <a:off x="10219620" y="1661783"/>
            <a:ext cx="972127" cy="306938"/>
          </a:xfrm>
          <a:prstGeom prst="rect">
            <a:avLst/>
          </a:prstGeom>
          <a:solidFill>
            <a:srgbClr val="FFCC4D"/>
          </a:solidFill>
          <a:ln w="38100">
            <a:solidFill>
              <a:srgbClr val="003249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6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ea typeface="+mn-ea"/>
                <a:cs typeface="+mn-cs"/>
              </a:rPr>
              <a:t>Client 1</a:t>
            </a:r>
          </a:p>
        </p:txBody>
      </p:sp>
      <p:sp>
        <p:nvSpPr>
          <p:cNvPr id="30" name="Textfeld 22">
            <a:extLst>
              <a:ext uri="{FF2B5EF4-FFF2-40B4-BE49-F238E27FC236}">
                <a16:creationId xmlns:a16="http://schemas.microsoft.com/office/drawing/2014/main" id="{F7D15057-F637-4AD5-623D-B514417148FF}"/>
              </a:ext>
            </a:extLst>
          </p:cNvPr>
          <p:cNvSpPr txBox="1"/>
          <p:nvPr/>
        </p:nvSpPr>
        <p:spPr>
          <a:xfrm>
            <a:off x="10219620" y="2119862"/>
            <a:ext cx="972127" cy="306938"/>
          </a:xfrm>
          <a:prstGeom prst="rect">
            <a:avLst/>
          </a:prstGeom>
          <a:solidFill>
            <a:srgbClr val="FFCC4D"/>
          </a:solidFill>
          <a:ln w="38100">
            <a:solidFill>
              <a:srgbClr val="003249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6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ea typeface="+mn-ea"/>
                <a:cs typeface="+mn-cs"/>
              </a:rPr>
              <a:t>Client 2</a:t>
            </a:r>
          </a:p>
        </p:txBody>
      </p:sp>
      <p:cxnSp>
        <p:nvCxnSpPr>
          <p:cNvPr id="31" name="Gerade Verbindung mit Pfeil 23">
            <a:extLst>
              <a:ext uri="{FF2B5EF4-FFF2-40B4-BE49-F238E27FC236}">
                <a16:creationId xmlns:a16="http://schemas.microsoft.com/office/drawing/2014/main" id="{03EA70DF-D04D-D216-5EBF-7AE83E19E4A6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9247494" y="2273331"/>
            <a:ext cx="972127" cy="354101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2" name="Textfeld 26">
            <a:extLst>
              <a:ext uri="{FF2B5EF4-FFF2-40B4-BE49-F238E27FC236}">
                <a16:creationId xmlns:a16="http://schemas.microsoft.com/office/drawing/2014/main" id="{60DB2B1E-AE7E-7C2E-9E34-56C3F3A23D8E}"/>
              </a:ext>
            </a:extLst>
          </p:cNvPr>
          <p:cNvSpPr txBox="1"/>
          <p:nvPr/>
        </p:nvSpPr>
        <p:spPr>
          <a:xfrm>
            <a:off x="10223623" y="2564615"/>
            <a:ext cx="972127" cy="306938"/>
          </a:xfrm>
          <a:prstGeom prst="rect">
            <a:avLst/>
          </a:prstGeom>
          <a:solidFill>
            <a:srgbClr val="FFCC4D"/>
          </a:solidFill>
          <a:ln w="38100">
            <a:solidFill>
              <a:srgbClr val="003249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6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ea typeface="+mn-ea"/>
                <a:cs typeface="+mn-cs"/>
              </a:rPr>
              <a:t>Client 3</a:t>
            </a:r>
          </a:p>
        </p:txBody>
      </p:sp>
      <p:cxnSp>
        <p:nvCxnSpPr>
          <p:cNvPr id="33" name="Gerade Verbindung mit Pfeil 27">
            <a:extLst>
              <a:ext uri="{FF2B5EF4-FFF2-40B4-BE49-F238E27FC236}">
                <a16:creationId xmlns:a16="http://schemas.microsoft.com/office/drawing/2014/main" id="{7E528363-5B42-B37C-E571-B3B545A1860F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9247494" y="2718085"/>
            <a:ext cx="976130" cy="13325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F1B04745-F850-B68A-385F-BCFF04DC4F6D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3931488" y="1301424"/>
            <a:ext cx="2491421" cy="2464617"/>
          </a:xfrm>
          <a:prstGeom prst="bentConnector3">
            <a:avLst>
              <a:gd name="adj1" fmla="val 65513"/>
            </a:avLst>
          </a:prstGeom>
          <a:ln w="76200">
            <a:solidFill>
              <a:srgbClr val="70C6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02D64B8-F942-3A3C-4533-54058017F72B}"/>
              </a:ext>
            </a:extLst>
          </p:cNvPr>
          <p:cNvSpPr txBox="1"/>
          <p:nvPr/>
        </p:nvSpPr>
        <p:spPr>
          <a:xfrm>
            <a:off x="6009236" y="5303968"/>
            <a:ext cx="3280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Clients: Python, R, </a:t>
            </a:r>
            <a:r>
              <a:rPr lang="en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Javascript</a:t>
            </a:r>
            <a:endParaRPr lang="en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 Editor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JupyterLab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E38F42-6B49-66C0-FCBF-53E5E0971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35" y="1549639"/>
            <a:ext cx="4475144" cy="1649956"/>
          </a:xfrm>
          <a:prstGeom prst="rect">
            <a:avLst/>
          </a:prstGeom>
          <a:ln w="28575">
            <a:solidFill>
              <a:srgbClr val="2A4999"/>
            </a:solidFill>
          </a:ln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FD1AB30-3139-E3B0-85E1-17BCBACD43C4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959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D521-8A24-4829-160B-524CE584B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5" y="337252"/>
            <a:ext cx="9922511" cy="661417"/>
          </a:xfrm>
        </p:spPr>
        <p:txBody>
          <a:bodyPr>
            <a:normAutofit/>
          </a:bodyPr>
          <a:lstStyle/>
          <a:p>
            <a:r>
              <a:rPr lang="en-DE" dirty="0"/>
              <a:t>      Earth Observation Metadata Query Service</a:t>
            </a:r>
            <a:endParaRPr lang="en-GB" dirty="0"/>
          </a:p>
        </p:txBody>
      </p:sp>
      <p:pic>
        <p:nvPicPr>
          <p:cNvPr id="13" name="Google Shape;187;p9" descr="Icon&#10;&#10;Description automatically generated">
            <a:extLst>
              <a:ext uri="{FF2B5EF4-FFF2-40B4-BE49-F238E27FC236}">
                <a16:creationId xmlns:a16="http://schemas.microsoft.com/office/drawing/2014/main" id="{4AC14B1D-A12B-7B5F-1165-C25D89BDD95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0636" y="347084"/>
            <a:ext cx="576000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183148-208D-6341-FB09-A118C8F618C9}"/>
              </a:ext>
            </a:extLst>
          </p:cNvPr>
          <p:cNvSpPr txBox="1"/>
          <p:nvPr/>
        </p:nvSpPr>
        <p:spPr>
          <a:xfrm>
            <a:off x="430636" y="1363329"/>
            <a:ext cx="56626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Earth </a:t>
            </a:r>
            <a:r>
              <a:rPr lang="en-DE" sz="1600" b="0" i="0" dirty="0">
                <a:solidFill>
                  <a:srgbClr val="B5892D"/>
                </a:solidFill>
                <a:effectLst/>
                <a:latin typeface="+mj-lt"/>
              </a:rPr>
              <a:t>O</a:t>
            </a:r>
            <a:r>
              <a:rPr lang="en-GB" sz="1600" b="0" i="0" dirty="0" err="1">
                <a:solidFill>
                  <a:srgbClr val="B5892D"/>
                </a:solidFill>
                <a:effectLst/>
                <a:latin typeface="+mj-lt"/>
              </a:rPr>
              <a:t>bservation</a:t>
            </a:r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 data discovery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service arching over FedEarthData member providers</a:t>
            </a:r>
            <a:endParaRPr lang="en-DE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endParaRPr lang="en-GB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DE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Data providers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already know where their data are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639763" lvl="4" indent="-285750">
              <a:buFont typeface="Wingdings" panose="05000000000000000000" pitchFamily="2" charset="2"/>
              <a:buChar char="§"/>
            </a:pP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Bring their discovery interfaces under a common one</a:t>
            </a:r>
          </a:p>
          <a:p>
            <a:pPr marL="827088" lvl="1" indent="-285750">
              <a:buFont typeface="Wingdings" panose="05000000000000000000" pitchFamily="2" charset="2"/>
              <a:buChar char="§"/>
            </a:pPr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single point</a:t>
            </a:r>
          </a:p>
          <a:p>
            <a:pPr marL="827088" lvl="1" indent="-285750">
              <a:buFont typeface="Wingdings" panose="05000000000000000000" pitchFamily="2" charset="2"/>
              <a:buChar char="§"/>
            </a:pPr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shared protocol</a:t>
            </a:r>
            <a:endParaRPr lang="en-DE" sz="1600" b="0" i="0" dirty="0">
              <a:solidFill>
                <a:srgbClr val="B5892D"/>
              </a:solidFill>
              <a:effectLst/>
              <a:latin typeface="+mj-lt"/>
            </a:endParaRPr>
          </a:p>
          <a:p>
            <a:pPr marL="541338" lvl="1"/>
            <a:endParaRPr lang="en-DE" sz="1600" b="0" i="0" dirty="0">
              <a:solidFill>
                <a:srgbClr val="B5892D"/>
              </a:solidFill>
              <a:effectLst/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GB" sz="1600" b="0" i="0" dirty="0" err="1">
                <a:solidFill>
                  <a:srgbClr val="B5892D"/>
                </a:solidFill>
                <a:effectLst/>
                <a:latin typeface="+mj-lt"/>
              </a:rPr>
              <a:t>Spatio</a:t>
            </a:r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-Temporal Asset Catalogue (STAC)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interface to enable queries across the federation</a:t>
            </a:r>
            <a:endParaRPr lang="en-DE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algn="l"/>
            <a:endParaRPr lang="en-GB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DE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EO-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MQS is a </a:t>
            </a:r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query broker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and</a:t>
            </a:r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 aggregator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, it is</a:t>
            </a:r>
            <a:r>
              <a:rPr lang="en-DE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 </a:t>
            </a:r>
          </a:p>
          <a:p>
            <a:pPr indent="265113" algn="l"/>
            <a:r>
              <a:rPr lang="en-GB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not yet another metadata database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.</a:t>
            </a:r>
            <a:endParaRPr lang="en-DE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algn="l"/>
            <a:endParaRPr lang="en-GB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DE" sz="1600" dirty="0">
                <a:solidFill>
                  <a:srgbClr val="B5892D"/>
                </a:solidFill>
                <a:latin typeface="+mj-lt"/>
              </a:rPr>
              <a:t>F</a:t>
            </a:r>
            <a:r>
              <a:rPr lang="en-GB" sz="1600" b="0" i="0" dirty="0" err="1">
                <a:solidFill>
                  <a:srgbClr val="B5892D"/>
                </a:solidFill>
                <a:effectLst/>
                <a:latin typeface="+mj-lt"/>
              </a:rPr>
              <a:t>ocus</a:t>
            </a:r>
            <a:r>
              <a:rPr lang="en-GB" sz="1600" b="0" i="0" dirty="0">
                <a:solidFill>
                  <a:srgbClr val="B5892D"/>
                </a:solidFill>
                <a:effectLst/>
                <a:latin typeface="+mj-lt"/>
              </a:rPr>
              <a:t> and data retention policies 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at member sites - avoid</a:t>
            </a:r>
            <a:r>
              <a:rPr lang="en-DE" sz="16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ing</a:t>
            </a:r>
            <a:r>
              <a:rPr lang="en-GB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 polling resources irrelevant to the given query</a:t>
            </a:r>
            <a:endParaRPr lang="en-DE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301C157-FA6A-2FC6-03AE-91A97444837A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B3C66D-3258-9499-22B5-498405A2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280" y="1462798"/>
            <a:ext cx="5895199" cy="4555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2EBFCC-D629-D003-07CD-E41ED1F13BF6}"/>
              </a:ext>
            </a:extLst>
          </p:cNvPr>
          <p:cNvSpPr/>
          <p:nvPr/>
        </p:nvSpPr>
        <p:spPr>
          <a:xfrm>
            <a:off x="6171219" y="2857213"/>
            <a:ext cx="1377445" cy="670685"/>
          </a:xfrm>
          <a:prstGeom prst="rect">
            <a:avLst/>
          </a:prstGeom>
          <a:noFill/>
          <a:ln w="57150">
            <a:solidFill>
              <a:srgbClr val="B589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498238-BC09-98AA-D63C-FB5A6BC2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707" y="1816740"/>
            <a:ext cx="5618772" cy="434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BA50DB-3B81-C254-2BAF-5BED20FE9769}"/>
              </a:ext>
            </a:extLst>
          </p:cNvPr>
          <p:cNvSpPr/>
          <p:nvPr/>
        </p:nvSpPr>
        <p:spPr>
          <a:xfrm>
            <a:off x="9377464" y="2652932"/>
            <a:ext cx="1070042" cy="725808"/>
          </a:xfrm>
          <a:prstGeom prst="rect">
            <a:avLst/>
          </a:prstGeom>
          <a:noFill/>
          <a:ln w="57150">
            <a:solidFill>
              <a:srgbClr val="B589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456470-4DD6-F3F5-F2C6-11146DABA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044" y="2646324"/>
            <a:ext cx="5222839" cy="3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8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191F-944C-6B72-3C92-A509B136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How to access the C-SCALE services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66A3D-4FC5-E970-8720-5C9CE7CC6BB4}"/>
              </a:ext>
            </a:extLst>
          </p:cNvPr>
          <p:cNvSpPr txBox="1"/>
          <p:nvPr/>
        </p:nvSpPr>
        <p:spPr>
          <a:xfrm>
            <a:off x="480907" y="1178560"/>
            <a:ext cx="5479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 exploitation paths: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DE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EOSC Marketplace</a:t>
            </a:r>
            <a:endParaRPr lang="en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DE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C-SCALE website</a:t>
            </a:r>
            <a:endParaRPr lang="en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DE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openEO Platform website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FCFD2-47CF-40E0-BFFB-75FA42CDAC77}"/>
              </a:ext>
            </a:extLst>
          </p:cNvPr>
          <p:cNvSpPr txBox="1"/>
          <p:nvPr/>
        </p:nvSpPr>
        <p:spPr>
          <a:xfrm>
            <a:off x="366897" y="5571166"/>
            <a:ext cx="351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https://marketplace.eosc-portal.eu/services/eosc.egi-fed.fedearthdata</a:t>
            </a:r>
            <a:r>
              <a:rPr lang="en-DE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GB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43B7C-0DDF-B015-C270-5241B0AE2D88}"/>
              </a:ext>
            </a:extLst>
          </p:cNvPr>
          <p:cNvSpPr txBox="1"/>
          <p:nvPr/>
        </p:nvSpPr>
        <p:spPr>
          <a:xfrm>
            <a:off x="4180956" y="5571166"/>
            <a:ext cx="383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https://marketplace.eosc-portal.eu/services/eosc.eodc.eo-mqs</a:t>
            </a:r>
            <a:r>
              <a:rPr lang="en-DE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GB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E74897C-D10E-62C0-0CCF-012EDDAF6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497" y="1362682"/>
            <a:ext cx="1678649" cy="63313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C7036BA-F2DA-1C62-9E50-A322472C6EC6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67761F1-3493-EB7D-B919-A63A2D2F6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324" y="2321528"/>
            <a:ext cx="3656267" cy="324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FCB822-7DCE-D931-292D-9927710AC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419" y="2321391"/>
            <a:ext cx="4031162" cy="324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B1F843-C956-F93A-5395-3EEEAA1933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3409" y="2321391"/>
            <a:ext cx="3776306" cy="324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68FDDE7-C11F-1EFB-DA6D-236801AC5312}"/>
              </a:ext>
            </a:extLst>
          </p:cNvPr>
          <p:cNvSpPr txBox="1"/>
          <p:nvPr/>
        </p:nvSpPr>
        <p:spPr>
          <a:xfrm>
            <a:off x="8313908" y="5561391"/>
            <a:ext cx="35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>
                <a:hlinkClick r:id="rId11"/>
              </a:rPr>
              <a:t>https://marketplace.eosc-portal.eu/services/openeo-platform/</a:t>
            </a:r>
            <a:r>
              <a:rPr lang="en-DE" dirty="0"/>
              <a:t> </a:t>
            </a:r>
            <a:endParaRPr lang="en-GB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A852A9F-F2E9-CA21-A230-67BDE0505118}"/>
              </a:ext>
            </a:extLst>
          </p:cNvPr>
          <p:cNvSpPr/>
          <p:nvPr/>
        </p:nvSpPr>
        <p:spPr>
          <a:xfrm>
            <a:off x="7432436" y="2373271"/>
            <a:ext cx="927120" cy="33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800" dirty="0">
                <a:latin typeface="Bahnschrift" panose="020B0502040204020203" pitchFamily="34" charset="0"/>
              </a:rPr>
              <a:t>OPERATIONAL</a:t>
            </a:r>
            <a:endParaRPr lang="en-GB" sz="800" dirty="0">
              <a:latin typeface="Bahnschrift" panose="020B0502040204020203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E4DC79F-9DCC-7217-D3FB-EE94813E0FF5}"/>
              </a:ext>
            </a:extLst>
          </p:cNvPr>
          <p:cNvSpPr/>
          <p:nvPr/>
        </p:nvSpPr>
        <p:spPr>
          <a:xfrm>
            <a:off x="11190051" y="2321391"/>
            <a:ext cx="927120" cy="33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800" dirty="0">
                <a:latin typeface="Bahnschrift" panose="020B0502040204020203" pitchFamily="34" charset="0"/>
              </a:rPr>
              <a:t>OPERATIONAL</a:t>
            </a:r>
            <a:endParaRPr lang="en-GB" sz="800" dirty="0">
              <a:latin typeface="Bahnschrift" panose="020B0502040204020203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75E4A2D-53BA-ABB3-4061-9DCA0BD8F222}"/>
              </a:ext>
            </a:extLst>
          </p:cNvPr>
          <p:cNvSpPr/>
          <p:nvPr/>
        </p:nvSpPr>
        <p:spPr>
          <a:xfrm>
            <a:off x="3329976" y="2321391"/>
            <a:ext cx="927120" cy="3310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800" dirty="0">
                <a:latin typeface="Bahnschrift" panose="020B0502040204020203" pitchFamily="34" charset="0"/>
              </a:rPr>
              <a:t>OPERATIONAL</a:t>
            </a:r>
            <a:endParaRPr lang="en-GB" sz="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73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89aa6f2d0e_0_0"/>
          <p:cNvSpPr txBox="1">
            <a:spLocks noGrp="1"/>
          </p:cNvSpPr>
          <p:nvPr>
            <p:ph type="title"/>
          </p:nvPr>
        </p:nvSpPr>
        <p:spPr>
          <a:xfrm>
            <a:off x="332315" y="337252"/>
            <a:ext cx="95703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</a:pPr>
            <a:r>
              <a:rPr lang="en-DE" dirty="0"/>
              <a:t>      C-SCALE workflow solutions</a:t>
            </a:r>
            <a:endParaRPr dirty="0"/>
          </a:p>
        </p:txBody>
      </p:sp>
      <p:sp>
        <p:nvSpPr>
          <p:cNvPr id="99" name="Google Shape;99;g189aa6f2d0e_0_0"/>
          <p:cNvSpPr txBox="1">
            <a:spLocks noGrp="1"/>
          </p:cNvSpPr>
          <p:nvPr>
            <p:ph type="body" idx="1"/>
          </p:nvPr>
        </p:nvSpPr>
        <p:spPr>
          <a:xfrm>
            <a:off x="332314" y="1240088"/>
            <a:ext cx="4356723" cy="216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</a:pPr>
            <a:r>
              <a:rPr lang="en-DE" sz="1600" dirty="0"/>
              <a:t>Workflows for </a:t>
            </a:r>
            <a:r>
              <a:rPr lang="en-DE" sz="1600" dirty="0">
                <a:solidFill>
                  <a:srgbClr val="B5892D"/>
                </a:solidFill>
              </a:rPr>
              <a:t>Copernicus</a:t>
            </a:r>
            <a:r>
              <a:rPr lang="en-DE" sz="1600" dirty="0"/>
              <a:t> data processing: easy </a:t>
            </a:r>
            <a:r>
              <a:rPr lang="en-GB" sz="1600" dirty="0"/>
              <a:t>deployment of workflows supporting </a:t>
            </a:r>
            <a:r>
              <a:rPr lang="en-GB" sz="1600" dirty="0">
                <a:solidFill>
                  <a:srgbClr val="B5892D"/>
                </a:solidFill>
              </a:rPr>
              <a:t>monitoring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B5892D"/>
                </a:solidFill>
              </a:rPr>
              <a:t>modelling</a:t>
            </a:r>
            <a:r>
              <a:rPr lang="en-GB" sz="1600" dirty="0"/>
              <a:t> and </a:t>
            </a:r>
            <a:r>
              <a:rPr lang="en-GB" sz="1600" dirty="0">
                <a:solidFill>
                  <a:srgbClr val="B5892D"/>
                </a:solidFill>
              </a:rPr>
              <a:t>forecasting</a:t>
            </a:r>
            <a:r>
              <a:rPr lang="en-GB" sz="1600" dirty="0"/>
              <a:t> of the </a:t>
            </a:r>
            <a:r>
              <a:rPr lang="en-GB" sz="1600" dirty="0">
                <a:solidFill>
                  <a:srgbClr val="B5892D"/>
                </a:solidFill>
              </a:rPr>
              <a:t>Earth</a:t>
            </a:r>
            <a:r>
              <a:rPr lang="en-GB" sz="1600" dirty="0"/>
              <a:t> system</a:t>
            </a:r>
            <a:endParaRPr lang="en-DE" sz="1600" dirty="0"/>
          </a:p>
          <a:p>
            <a:pPr marL="228600" indent="-228600">
              <a:lnSpc>
                <a:spcPct val="100000"/>
              </a:lnSpc>
              <a:buSzPts val="1400"/>
            </a:pPr>
            <a:r>
              <a:rPr lang="en-GB" sz="1600" dirty="0"/>
              <a:t>Provided by </a:t>
            </a:r>
            <a:r>
              <a:rPr lang="en-GB" sz="1600" dirty="0">
                <a:solidFill>
                  <a:srgbClr val="B5892D"/>
                </a:solidFill>
              </a:rPr>
              <a:t>C-SCALE Use Cases</a:t>
            </a:r>
            <a:endParaRPr lang="en-DE" sz="1600" dirty="0">
              <a:solidFill>
                <a:srgbClr val="B5892D"/>
              </a:solidFill>
            </a:endParaRPr>
          </a:p>
          <a:p>
            <a:pPr marL="228600" indent="-228600">
              <a:lnSpc>
                <a:spcPct val="100000"/>
              </a:lnSpc>
              <a:buSzPts val="1400"/>
            </a:pPr>
            <a:r>
              <a:rPr lang="en-DE" sz="1600" dirty="0">
                <a:solidFill>
                  <a:srgbClr val="B5892D"/>
                </a:solidFill>
              </a:rPr>
              <a:t>T</a:t>
            </a:r>
            <a:r>
              <a:rPr lang="en-GB" sz="1600" dirty="0" err="1">
                <a:solidFill>
                  <a:srgbClr val="B5892D"/>
                </a:solidFill>
              </a:rPr>
              <a:t>emplates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GB" sz="1600" dirty="0">
                <a:solidFill>
                  <a:srgbClr val="B5892D"/>
                </a:solidFill>
              </a:rPr>
              <a:t>reusable components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users to build their own applications o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FedEarthData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Google Shape;192;p9" descr="Icon&#10;&#10;Description automatically generated">
            <a:extLst>
              <a:ext uri="{FF2B5EF4-FFF2-40B4-BE49-F238E27FC236}">
                <a16:creationId xmlns:a16="http://schemas.microsoft.com/office/drawing/2014/main" id="{7E3E8676-BD7C-788D-295A-36E9E14717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636" y="356916"/>
            <a:ext cx="576000" cy="57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E5D24-BC59-91FF-8BB0-315BA3B87A0C}"/>
              </a:ext>
            </a:extLst>
          </p:cNvPr>
          <p:cNvGrpSpPr/>
          <p:nvPr/>
        </p:nvGrpSpPr>
        <p:grpSpPr>
          <a:xfrm>
            <a:off x="4672338" y="1329447"/>
            <a:ext cx="3121867" cy="2112329"/>
            <a:chOff x="4672338" y="1329447"/>
            <a:chExt cx="3121867" cy="21123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5E79A1-C16B-1AA8-7973-84510071C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2338" y="1329447"/>
              <a:ext cx="3121867" cy="161262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2DE2C03-E168-90B2-A1F4-251DAD1B77E9}"/>
                </a:ext>
              </a:extLst>
            </p:cNvPr>
            <p:cNvGrpSpPr/>
            <p:nvPr/>
          </p:nvGrpSpPr>
          <p:grpSpPr>
            <a:xfrm>
              <a:off x="4672338" y="2942067"/>
              <a:ext cx="3121867" cy="499709"/>
              <a:chOff x="4672338" y="2942067"/>
              <a:chExt cx="3121867" cy="49970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B26391-58FC-25E8-7744-646AE58E9EC3}"/>
                  </a:ext>
                </a:extLst>
              </p:cNvPr>
              <p:cNvSpPr txBox="1"/>
              <p:nvPr/>
            </p:nvSpPr>
            <p:spPr>
              <a:xfrm>
                <a:off x="4672338" y="2942067"/>
                <a:ext cx="31218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i="1" dirty="0"/>
                  <a:t>Aquamonitor using OpenEO on C-S</a:t>
                </a:r>
                <a:r>
                  <a:rPr lang="en-DE" sz="1100" i="1" dirty="0"/>
                  <a:t>CALE</a:t>
                </a:r>
              </a:p>
              <a:p>
                <a:endParaRPr lang="en-GB" sz="1200" i="1" dirty="0"/>
              </a:p>
            </p:txBody>
          </p:sp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CE509ADE-B4AC-622B-C05B-8D39CDC98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752862" y="3238473"/>
                <a:ext cx="675003" cy="1800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628840-28B7-7F74-B464-678F4C64CCCB}"/>
                  </a:ext>
                </a:extLst>
              </p:cNvPr>
              <p:cNvSpPr txBox="1"/>
              <p:nvPr/>
            </p:nvSpPr>
            <p:spPr>
              <a:xfrm>
                <a:off x="5414578" y="3180166"/>
                <a:ext cx="76782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1100" dirty="0">
                    <a:hlinkClick r:id="rId7"/>
                  </a:rPr>
                  <a:t>Link</a:t>
                </a:r>
                <a:endParaRPr lang="en-GB" sz="1200" dirty="0"/>
              </a:p>
            </p:txBody>
          </p:sp>
          <p:pic>
            <p:nvPicPr>
              <p:cNvPr id="22" name="Picture 2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8262AFF-4BA8-6447-1481-506DE234C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30084" y="3238473"/>
                <a:ext cx="449999" cy="1800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7D3B8B-6286-101C-6641-98FFE76563F7}"/>
                  </a:ext>
                </a:extLst>
              </p:cNvPr>
              <p:cNvSpPr txBox="1"/>
              <p:nvPr/>
            </p:nvSpPr>
            <p:spPr>
              <a:xfrm>
                <a:off x="6398526" y="3170309"/>
                <a:ext cx="76782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1100" dirty="0">
                    <a:hlinkClick r:id="rId9"/>
                  </a:rPr>
                  <a:t>Link</a:t>
                </a:r>
                <a:endParaRPr lang="en-GB" sz="1200" dirty="0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9741AD0-DD15-4A2B-2059-D2DFB91470EA}"/>
              </a:ext>
            </a:extLst>
          </p:cNvPr>
          <p:cNvGrpSpPr/>
          <p:nvPr/>
        </p:nvGrpSpPr>
        <p:grpSpPr>
          <a:xfrm>
            <a:off x="7819397" y="1329447"/>
            <a:ext cx="4100093" cy="2114022"/>
            <a:chOff x="7819397" y="1329447"/>
            <a:chExt cx="4100093" cy="2114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6D6DA6-0C1A-0BE2-D661-050CA2E39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5739" y="1329447"/>
              <a:ext cx="4033751" cy="161262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5631C42-F7DF-73E5-A4B2-1D97477E51F1}"/>
                </a:ext>
              </a:extLst>
            </p:cNvPr>
            <p:cNvGrpSpPr/>
            <p:nvPr/>
          </p:nvGrpSpPr>
          <p:grpSpPr>
            <a:xfrm>
              <a:off x="7819397" y="2943760"/>
              <a:ext cx="4100093" cy="499709"/>
              <a:chOff x="4672338" y="2942067"/>
              <a:chExt cx="4100093" cy="49970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1A20C6-D7BB-1AEB-D2B0-A07CFDD4826A}"/>
                  </a:ext>
                </a:extLst>
              </p:cNvPr>
              <p:cNvSpPr txBox="1"/>
              <p:nvPr/>
            </p:nvSpPr>
            <p:spPr>
              <a:xfrm>
                <a:off x="4672338" y="2942067"/>
                <a:ext cx="41000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i="1" dirty="0"/>
                  <a:t>Global Water Watch using OpenEO on C-S</a:t>
                </a:r>
                <a:r>
                  <a:rPr lang="en-DE" sz="1100" i="1" dirty="0"/>
                  <a:t>CALE</a:t>
                </a:r>
              </a:p>
              <a:p>
                <a:endParaRPr lang="en-GB" sz="1200" i="1" dirty="0"/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9DBD196B-C4E1-AB03-AB76-7F553B016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752862" y="3238473"/>
                <a:ext cx="675003" cy="1800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E74BCC4-7BF8-0136-EEDF-AB446EBD5127}"/>
                  </a:ext>
                </a:extLst>
              </p:cNvPr>
              <p:cNvSpPr txBox="1"/>
              <p:nvPr/>
            </p:nvSpPr>
            <p:spPr>
              <a:xfrm>
                <a:off x="5414578" y="3180166"/>
                <a:ext cx="76782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1100" dirty="0">
                    <a:hlinkClick r:id="rId11"/>
                  </a:rPr>
                  <a:t>Link</a:t>
                </a:r>
                <a:endParaRPr lang="en-GB" sz="1200" dirty="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D3F1FC-D9D2-0AA2-F721-4C665841F984}"/>
              </a:ext>
            </a:extLst>
          </p:cNvPr>
          <p:cNvGrpSpPr/>
          <p:nvPr/>
        </p:nvGrpSpPr>
        <p:grpSpPr>
          <a:xfrm>
            <a:off x="1217550" y="3960789"/>
            <a:ext cx="3605551" cy="485981"/>
            <a:chOff x="4688011" y="2771255"/>
            <a:chExt cx="3605551" cy="48598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5B877D-6F93-17E4-D008-ED9382001315}"/>
                </a:ext>
              </a:extLst>
            </p:cNvPr>
            <p:cNvSpPr txBox="1"/>
            <p:nvPr/>
          </p:nvSpPr>
          <p:spPr>
            <a:xfrm>
              <a:off x="4688011" y="2771255"/>
              <a:ext cx="36055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/>
                <a:t>Automated monthly river forecasts using </a:t>
              </a:r>
              <a:r>
                <a:rPr lang="en-GB" sz="1100" i="1" dirty="0" err="1"/>
                <a:t>Wflow</a:t>
              </a:r>
              <a:endParaRPr lang="en-GB" sz="1100" i="1" dirty="0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F5300B7-A6CF-3C5A-39D6-419C850F9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03152" y="3053933"/>
              <a:ext cx="675003" cy="18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6BE04B-7113-1CAA-6979-53CF273EEDFA}"/>
                </a:ext>
              </a:extLst>
            </p:cNvPr>
            <p:cNvSpPr txBox="1"/>
            <p:nvPr/>
          </p:nvSpPr>
          <p:spPr>
            <a:xfrm>
              <a:off x="5464868" y="2995626"/>
              <a:ext cx="7678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100" dirty="0">
                  <a:hlinkClick r:id="rId12"/>
                </a:rPr>
                <a:t>Link</a:t>
              </a:r>
              <a:endParaRPr lang="en-GB" sz="1200" dirty="0"/>
            </a:p>
          </p:txBody>
        </p:sp>
        <p:pic>
          <p:nvPicPr>
            <p:cNvPr id="35" name="Picture 3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2D5282A-EBAF-E3EC-AE88-6BD350BB4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0374" y="3053933"/>
              <a:ext cx="449999" cy="18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F09CED3-6503-CBE6-C328-FB007D7B10D6}"/>
                </a:ext>
              </a:extLst>
            </p:cNvPr>
            <p:cNvSpPr txBox="1"/>
            <p:nvPr/>
          </p:nvSpPr>
          <p:spPr>
            <a:xfrm>
              <a:off x="6448816" y="2985769"/>
              <a:ext cx="7678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100" dirty="0">
                  <a:hlinkClick r:id="rId13"/>
                </a:rPr>
                <a:t>Link</a:t>
              </a:r>
              <a:endParaRPr lang="en-GB" sz="1200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1B61A7C-9748-3A74-C9F7-4BAF6223F037}"/>
              </a:ext>
            </a:extLst>
          </p:cNvPr>
          <p:cNvGrpSpPr/>
          <p:nvPr/>
        </p:nvGrpSpPr>
        <p:grpSpPr>
          <a:xfrm>
            <a:off x="1175899" y="4907986"/>
            <a:ext cx="3396383" cy="702354"/>
            <a:chOff x="4672338" y="2942067"/>
            <a:chExt cx="3396383" cy="70235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1A2F40-4AEA-2217-A48A-587261A026E7}"/>
                </a:ext>
              </a:extLst>
            </p:cNvPr>
            <p:cNvSpPr txBox="1"/>
            <p:nvPr/>
          </p:nvSpPr>
          <p:spPr>
            <a:xfrm>
              <a:off x="4672338" y="2942067"/>
              <a:ext cx="33963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/>
                <a:t>Coastal hydrodynamic and water quality modelling using Delft3D FM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4CAFBF1F-3444-C9A4-B5FB-00B2EDF3C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10687" y="3441118"/>
              <a:ext cx="675003" cy="1800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01710D7-971E-1C08-7907-640466639175}"/>
                </a:ext>
              </a:extLst>
            </p:cNvPr>
            <p:cNvSpPr txBox="1"/>
            <p:nvPr/>
          </p:nvSpPr>
          <p:spPr>
            <a:xfrm>
              <a:off x="5472403" y="3382811"/>
              <a:ext cx="7678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100" dirty="0">
                  <a:hlinkClick r:id="rId14"/>
                </a:rPr>
                <a:t>Link</a:t>
              </a:r>
              <a:endParaRPr lang="en-GB" sz="1200" dirty="0"/>
            </a:p>
          </p:txBody>
        </p:sp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9D50D44-F74D-831A-916E-C763B510F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7909" y="3441118"/>
              <a:ext cx="449999" cy="1800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0FBFCD2-EC2D-F06C-D8C2-449A79DCE352}"/>
                </a:ext>
              </a:extLst>
            </p:cNvPr>
            <p:cNvSpPr txBox="1"/>
            <p:nvPr/>
          </p:nvSpPr>
          <p:spPr>
            <a:xfrm>
              <a:off x="6456351" y="3372954"/>
              <a:ext cx="7678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100" dirty="0">
                  <a:hlinkClick r:id="rId15"/>
                </a:rPr>
                <a:t>Link</a:t>
              </a:r>
              <a:endParaRPr lang="en-GB" sz="1200" dirty="0"/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69D8A77-4746-EBDA-4D0E-BE9AF6388D26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CBDE738-FAB2-EB67-4798-086BAF0D2A5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5622" y="3843780"/>
            <a:ext cx="720000" cy="720000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4FC8F02-0DA3-13CA-67E3-7D0A65349AB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2314" y="4797841"/>
            <a:ext cx="720000" cy="720000"/>
          </a:xfrm>
          <a:prstGeom prst="rect">
            <a:avLst/>
          </a:prstGeom>
        </p:spPr>
      </p:pic>
      <p:pic>
        <p:nvPicPr>
          <p:cNvPr id="13" name="Picture 12" descr="A screenshot of a map&#10;&#10;Description automatically generated">
            <a:extLst>
              <a:ext uri="{FF2B5EF4-FFF2-40B4-BE49-F238E27FC236}">
                <a16:creationId xmlns:a16="http://schemas.microsoft.com/office/drawing/2014/main" id="{E06DD365-C12F-EB95-028C-2F835D04DE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41424" y="3554794"/>
            <a:ext cx="5645678" cy="19630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D97CD6-3740-D5A8-48C2-26DFEA2BAAEB}"/>
              </a:ext>
            </a:extLst>
          </p:cNvPr>
          <p:cNvSpPr txBox="1"/>
          <p:nvPr/>
        </p:nvSpPr>
        <p:spPr>
          <a:xfrm>
            <a:off x="5594152" y="5503989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/>
              <a:t>ML-Pipeline for Wetland Monitoring</a:t>
            </a:r>
            <a:endParaRPr lang="en-DE" sz="1100" i="1" dirty="0"/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7D88D2-7563-9096-ADCF-5357E18B5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3492" y="3229050"/>
            <a:ext cx="449999" cy="18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1236F2-74A3-E20B-DF49-6F4335FCC6CF}"/>
              </a:ext>
            </a:extLst>
          </p:cNvPr>
          <p:cNvSpPr txBox="1"/>
          <p:nvPr/>
        </p:nvSpPr>
        <p:spPr>
          <a:xfrm>
            <a:off x="9545585" y="3162837"/>
            <a:ext cx="767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100" dirty="0">
                <a:hlinkClick r:id="rId18"/>
              </a:rPr>
              <a:t>Link</a:t>
            </a:r>
            <a:endParaRPr lang="en-GB" sz="1200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B44CF1B-5735-AEDA-1A4F-279291BB5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1424" y="5828914"/>
            <a:ext cx="675003" cy="18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B0BACF4-77E4-5866-849D-92988DB5B8E1}"/>
              </a:ext>
            </a:extLst>
          </p:cNvPr>
          <p:cNvSpPr txBox="1"/>
          <p:nvPr/>
        </p:nvSpPr>
        <p:spPr>
          <a:xfrm>
            <a:off x="6316427" y="5767212"/>
            <a:ext cx="767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100" dirty="0">
                <a:hlinkClick r:id="rId19"/>
              </a:rPr>
              <a:t>Link</a:t>
            </a:r>
            <a:endParaRPr lang="en-GB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43B0-5F8C-434C-8CAA-41C3A0FB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engagement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27DF1D-555E-4CD4-AAEA-263801F1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7217"/>
            <a:ext cx="9143999" cy="501974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 forum and functional co-design </a:t>
            </a:r>
            <a:endParaRPr lang="en-DE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1600" dirty="0"/>
              <a:t>C-SCALE community</a:t>
            </a:r>
            <a:r>
              <a:rPr lang="en-GB" sz="1600" dirty="0"/>
              <a:t>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https://github.com/c-scale-community/discussions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encourages advance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users to become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/>
              <a:t>active participants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the development of the future C-SCALE services 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mechanism to engage with the </a:t>
            </a:r>
            <a:r>
              <a:rPr lang="en-US" sz="1600" dirty="0"/>
              <a:t>national and international </a:t>
            </a:r>
            <a:r>
              <a:rPr lang="en-US" sz="1600" dirty="0" err="1"/>
              <a:t>organi</a:t>
            </a:r>
            <a:r>
              <a:rPr lang="en-DE" sz="1600" dirty="0"/>
              <a:t>s</a:t>
            </a:r>
            <a:r>
              <a:rPr lang="en-US" sz="1600" dirty="0" err="1"/>
              <a:t>ations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invested in Copernicus services</a:t>
            </a:r>
            <a:endParaRPr lang="en-DE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C-SCALE documentation</a:t>
            </a:r>
            <a:r>
              <a:rPr lang="en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training an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support</a:t>
            </a:r>
          </a:p>
          <a:p>
            <a:r>
              <a:rPr lang="en-DE" sz="1600" u="sng" dirty="0">
                <a:solidFill>
                  <a:schemeClr val="hlink"/>
                </a:solidFill>
                <a:hlinkClick r:id="rId3"/>
              </a:rPr>
              <a:t>https://wiki.c-scale.eu/C-SCALE</a:t>
            </a:r>
            <a:endParaRPr lang="en-DE" sz="1600" u="sng" dirty="0">
              <a:solidFill>
                <a:schemeClr val="hlink"/>
              </a:solidFill>
            </a:endParaRPr>
          </a:p>
          <a:p>
            <a:r>
              <a:rPr lang="en-GB" sz="1600" u="sng" dirty="0">
                <a:solidFill>
                  <a:schemeClr val="hlink"/>
                </a:solidFill>
                <a:hlinkClick r:id="rId4"/>
              </a:rPr>
              <a:t>https://www.youtube.com/@c-scale_project</a:t>
            </a:r>
            <a:endParaRPr lang="en-DE" sz="1600" u="sng" dirty="0">
              <a:solidFill>
                <a:schemeClr val="hlink"/>
              </a:solidFill>
            </a:endParaRPr>
          </a:p>
          <a:p>
            <a:pPr marL="50800" indent="0">
              <a:buNone/>
            </a:pPr>
            <a:endParaRPr lang="en-DE" sz="1600" u="sng" dirty="0">
              <a:solidFill>
                <a:schemeClr val="hlink"/>
              </a:solidFill>
            </a:endParaRPr>
          </a:p>
          <a:p>
            <a:pPr marL="50800" indent="0">
              <a:buNone/>
            </a:pPr>
            <a:endParaRPr lang="en-DE" sz="1600" u="sng" dirty="0">
              <a:solidFill>
                <a:schemeClr val="hlink"/>
              </a:solidFill>
            </a:endParaRPr>
          </a:p>
          <a:p>
            <a:pPr marL="50800" indent="0">
              <a:buNone/>
            </a:pPr>
            <a:endParaRPr lang="en-DE" sz="1600" u="sng" dirty="0">
              <a:solidFill>
                <a:schemeClr val="hlink"/>
              </a:solidFill>
            </a:endParaRPr>
          </a:p>
        </p:txBody>
      </p:sp>
      <p:pic>
        <p:nvPicPr>
          <p:cNvPr id="7" name="Graphic 6" descr="Social network with solid fill">
            <a:extLst>
              <a:ext uri="{FF2B5EF4-FFF2-40B4-BE49-F238E27FC236}">
                <a16:creationId xmlns:a16="http://schemas.microsoft.com/office/drawing/2014/main" id="{29798AC8-DA4E-4C60-83B8-300373F0B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5719" y="1568444"/>
            <a:ext cx="1260000" cy="12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068B7B-EEDC-4CC0-964E-ED72956EF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275" y="495800"/>
            <a:ext cx="3008711" cy="991364"/>
          </a:xfrm>
          <a:prstGeom prst="rect">
            <a:avLst/>
          </a:prstGeom>
        </p:spPr>
      </p:pic>
      <p:pic>
        <p:nvPicPr>
          <p:cNvPr id="15" name="Google Shape;296;g18a58a78703_0_246">
            <a:extLst>
              <a:ext uri="{FF2B5EF4-FFF2-40B4-BE49-F238E27FC236}">
                <a16:creationId xmlns:a16="http://schemas.microsoft.com/office/drawing/2014/main" id="{00F81ACC-AAC9-AB2E-234E-8DE090345C5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74475" y="4325583"/>
            <a:ext cx="4121525" cy="137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6" name="Google Shape;297;g18a58a78703_0_246">
            <a:extLst>
              <a:ext uri="{FF2B5EF4-FFF2-40B4-BE49-F238E27FC236}">
                <a16:creationId xmlns:a16="http://schemas.microsoft.com/office/drawing/2014/main" id="{5A331CEA-563C-88AD-8989-511DAABFF09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3348" y="4325583"/>
            <a:ext cx="985980" cy="13751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3AA781-8B44-3B68-FEC5-9B9127664730}"/>
              </a:ext>
            </a:extLst>
          </p:cNvPr>
          <p:cNvSpPr txBox="1"/>
          <p:nvPr/>
        </p:nvSpPr>
        <p:spPr>
          <a:xfrm>
            <a:off x="838200" y="570774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 i="1" u="sng" dirty="0">
                <a:solidFill>
                  <a:schemeClr val="hlink"/>
                </a:solidFill>
                <a:hlinkClick r:id="rId10"/>
              </a:rPr>
              <a:t>https://doi.org/10.1080/20964471.2022.2094953</a:t>
            </a:r>
            <a:r>
              <a:rPr lang="en-DE" sz="1200" i="1" dirty="0"/>
              <a:t> </a:t>
            </a:r>
            <a:endParaRPr lang="en-GB" sz="1200" i="1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A067D9E-77F2-3888-9433-4F06803A3CF7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71C89-2937-831D-2D82-F93E9EBA79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4575" y="2977310"/>
            <a:ext cx="5898886" cy="31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7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43B0-5F8C-434C-8CAA-41C3A0FB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Provider onboarding</a:t>
            </a:r>
            <a:endParaRPr lang="en-GB" dirty="0"/>
          </a:p>
        </p:txBody>
      </p:sp>
      <p:sp>
        <p:nvSpPr>
          <p:cNvPr id="11" name="Google Shape;99;g189aa6f2d0e_0_0">
            <a:extLst>
              <a:ext uri="{FF2B5EF4-FFF2-40B4-BE49-F238E27FC236}">
                <a16:creationId xmlns:a16="http://schemas.microsoft.com/office/drawing/2014/main" id="{B8A48E46-73D8-410F-8C6F-B11367B14D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629" y="1132012"/>
            <a:ext cx="10108707" cy="2163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</a:pPr>
            <a:r>
              <a:rPr lang="en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C-SCALE aims to </a:t>
            </a:r>
            <a:r>
              <a:rPr lang="en-DE" sz="1700" dirty="0">
                <a:solidFill>
                  <a:srgbClr val="B5892D"/>
                </a:solidFill>
                <a:latin typeface="+mj-lt"/>
              </a:rPr>
              <a:t>expand its Compute and Data federation </a:t>
            </a:r>
            <a:r>
              <a:rPr lang="en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new service providers!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</a:pPr>
            <a:endParaRPr lang="en-DE" sz="1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80975" indent="-180975">
              <a:lnSpc>
                <a:spcPct val="120000"/>
              </a:lnSpc>
              <a:spcBef>
                <a:spcPts val="0"/>
              </a:spcBef>
              <a:buSzPts val="1400"/>
            </a:pPr>
            <a:r>
              <a:rPr lang="en-GB" sz="1700" dirty="0">
                <a:solidFill>
                  <a:srgbClr val="B5892D"/>
                </a:solidFill>
                <a:latin typeface="+mj-lt"/>
              </a:rPr>
              <a:t>Well-defined </a:t>
            </a:r>
            <a:r>
              <a:rPr lang="en-DE" sz="1700" dirty="0">
                <a:solidFill>
                  <a:srgbClr val="B5892D"/>
                </a:solidFill>
                <a:latin typeface="+mj-lt"/>
              </a:rPr>
              <a:t>guidelines </a:t>
            </a: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 join </a:t>
            </a:r>
            <a:r>
              <a:rPr lang="en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federation</a:t>
            </a:r>
          </a:p>
          <a:p>
            <a:pPr marL="628650" lvl="1" indent="-171450">
              <a:lnSpc>
                <a:spcPct val="120000"/>
              </a:lnSpc>
              <a:spcBef>
                <a:spcPts val="0"/>
              </a:spcBef>
              <a:buSzPts val="1400"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Technical integration</a:t>
            </a:r>
            <a:endParaRPr lang="en-DE" sz="1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085850" lvl="3" indent="-171450">
              <a:lnSpc>
                <a:spcPct val="120000"/>
              </a:lnSpc>
              <a:spcBef>
                <a:spcPts val="0"/>
              </a:spcBef>
              <a:buSzPts val="1400"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configure your system to allow federated identity</a:t>
            </a:r>
            <a:endParaRPr lang="en-DE" sz="1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085850" lvl="3" indent="-171450">
              <a:lnSpc>
                <a:spcPct val="120000"/>
              </a:lnSpc>
              <a:spcBef>
                <a:spcPts val="0"/>
              </a:spcBef>
              <a:buSzPts val="1400"/>
            </a:pPr>
            <a:r>
              <a:rPr lang="en-GB" sz="1700" b="0" i="0" u="none" strike="noStrike" baseline="0" dirty="0">
                <a:solidFill>
                  <a:srgbClr val="595959"/>
                </a:solidFill>
                <a:latin typeface="+mj-lt"/>
              </a:rPr>
              <a:t>register in catalogues</a:t>
            </a:r>
            <a:endParaRPr lang="en-DE" sz="1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628650" lvl="1" indent="-171450">
              <a:lnSpc>
                <a:spcPct val="120000"/>
              </a:lnSpc>
              <a:spcBef>
                <a:spcPts val="0"/>
              </a:spcBef>
              <a:buSzPts val="1400"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Non-technical integration: contacts, AUP, Privacy Policies…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</a:pPr>
            <a:endParaRPr lang="en-GB" sz="1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DE" sz="1700" dirty="0">
                <a:solidFill>
                  <a:srgbClr val="B5892D"/>
                </a:solidFill>
                <a:latin typeface="+mj-lt"/>
              </a:rPr>
              <a:t>S</a:t>
            </a:r>
            <a:r>
              <a:rPr lang="en-GB" sz="1700" dirty="0" err="1">
                <a:solidFill>
                  <a:srgbClr val="B5892D"/>
                </a:solidFill>
                <a:latin typeface="+mj-lt"/>
              </a:rPr>
              <a:t>upport</a:t>
            </a:r>
            <a:r>
              <a:rPr lang="en-GB" sz="1700" dirty="0">
                <a:solidFill>
                  <a:srgbClr val="B5892D"/>
                </a:solidFill>
                <a:latin typeface="+mj-lt"/>
              </a:rPr>
              <a:t> </a:t>
            </a:r>
            <a:r>
              <a:rPr lang="en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 provided </a:t>
            </a: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through the whole process</a:t>
            </a:r>
            <a:r>
              <a:rPr lang="en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SzPts val="1400"/>
            </a:pPr>
            <a:endParaRPr lang="en-DE" sz="17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D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If you interested, </a:t>
            </a:r>
            <a:r>
              <a:rPr lang="en-DE" sz="1700" dirty="0">
                <a:solidFill>
                  <a:srgbClr val="B5892D"/>
                </a:solidFill>
                <a:latin typeface="+mj-lt"/>
              </a:rPr>
              <a:t>get in contact with us!</a:t>
            </a:r>
            <a:endParaRPr lang="en-GB" sz="1700" dirty="0">
              <a:solidFill>
                <a:srgbClr val="B5892D"/>
              </a:solidFill>
              <a:latin typeface="+mj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800D2B-77A8-AB52-D052-8E92B3D6A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7" t="11083" r="3139"/>
          <a:stretch/>
        </p:blipFill>
        <p:spPr>
          <a:xfrm>
            <a:off x="2997075" y="3395958"/>
            <a:ext cx="5009375" cy="266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A5D0B-C87D-CFAB-BD30-3D360DA4D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11633" b="1754"/>
          <a:stretch/>
        </p:blipFill>
        <p:spPr>
          <a:xfrm>
            <a:off x="6246575" y="2291074"/>
            <a:ext cx="5107224" cy="254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FF4B7AD-D963-FDDA-57B4-79ABEFCD6CEB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847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FCA23292-DE39-DBBB-61D0-AB4E4DBF6821}"/>
              </a:ext>
            </a:extLst>
          </p:cNvPr>
          <p:cNvSpPr txBox="1">
            <a:spLocks/>
          </p:cNvSpPr>
          <p:nvPr/>
        </p:nvSpPr>
        <p:spPr>
          <a:xfrm>
            <a:off x="1224580" y="3808595"/>
            <a:ext cx="8480847" cy="80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Charis Chatzikyriakou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(EODC) and the C-SCALE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59C20-83B8-8C20-906A-62814DFC393D}"/>
              </a:ext>
            </a:extLst>
          </p:cNvPr>
          <p:cNvSpPr txBox="1"/>
          <p:nvPr/>
        </p:nvSpPr>
        <p:spPr>
          <a:xfrm>
            <a:off x="3795353" y="5665922"/>
            <a:ext cx="472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solidFill>
                  <a:srgbClr val="B5892D"/>
                </a:solidFill>
              </a:rPr>
              <a:t>The EOSC Lustrum | 19 October 2023 | Vienna, Austria</a:t>
            </a:r>
            <a:endParaRPr lang="en-GB" dirty="0">
              <a:solidFill>
                <a:srgbClr val="B5892D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7F342F-6968-F417-8861-0CB6595DE4A1}"/>
              </a:ext>
            </a:extLst>
          </p:cNvPr>
          <p:cNvGrpSpPr/>
          <p:nvPr/>
        </p:nvGrpSpPr>
        <p:grpSpPr>
          <a:xfrm>
            <a:off x="9024445" y="3598499"/>
            <a:ext cx="3031367" cy="2518147"/>
            <a:chOff x="9024446" y="3630924"/>
            <a:chExt cx="2954852" cy="2518147"/>
          </a:xfrm>
        </p:grpSpPr>
        <p:sp>
          <p:nvSpPr>
            <p:cNvPr id="202" name="Google Shape;202;p10"/>
            <p:cNvSpPr/>
            <p:nvPr/>
          </p:nvSpPr>
          <p:spPr>
            <a:xfrm>
              <a:off x="9432350" y="4770447"/>
              <a:ext cx="2459256" cy="37452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1F3E4A2-D4AB-8E18-6595-1F515CD0002F}"/>
                </a:ext>
              </a:extLst>
            </p:cNvPr>
            <p:cNvGrpSpPr/>
            <p:nvPr/>
          </p:nvGrpSpPr>
          <p:grpSpPr>
            <a:xfrm>
              <a:off x="9024446" y="3630924"/>
              <a:ext cx="2889498" cy="1959080"/>
              <a:chOff x="8724377" y="3428049"/>
              <a:chExt cx="2889498" cy="1959080"/>
            </a:xfrm>
          </p:grpSpPr>
          <p:pic>
            <p:nvPicPr>
              <p:cNvPr id="207" name="Google Shape;207;p10" descr="Internet with solid fill"/>
              <p:cNvPicPr preferRelativeResize="0"/>
              <p:nvPr/>
            </p:nvPicPr>
            <p:blipFill rotWithShape="1">
              <a:blip r:embed="rId4">
                <a:alphaModFix/>
              </a:blip>
              <a:srcRect l="-17900" t="-17644" r="-16542" b="-17542"/>
              <a:stretch/>
            </p:blipFill>
            <p:spPr>
              <a:xfrm>
                <a:off x="8724377" y="3907338"/>
                <a:ext cx="429895" cy="4310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Google Shape;208;p1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759201" y="4397167"/>
                <a:ext cx="431800" cy="4304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9" descr="Logo&#10;&#10;Description automatically generated">
                <a:extLst>
                  <a:ext uri="{FF2B5EF4-FFF2-40B4-BE49-F238E27FC236}">
                    <a16:creationId xmlns:a16="http://schemas.microsoft.com/office/drawing/2014/main" id="{FAEFA092-D78F-8736-1B8E-4264611E66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486" t="29457" r="28584" b="29457"/>
              <a:stretch/>
            </p:blipFill>
            <p:spPr>
              <a:xfrm>
                <a:off x="8837047" y="5040355"/>
                <a:ext cx="308337" cy="216000"/>
              </a:xfrm>
              <a:prstGeom prst="rect">
                <a:avLst/>
              </a:prstGeom>
            </p:spPr>
          </p:pic>
          <p:pic>
            <p:nvPicPr>
              <p:cNvPr id="13" name="Google Shape;206;p10" descr="Email with solid fill">
                <a:extLst>
                  <a:ext uri="{FF2B5EF4-FFF2-40B4-BE49-F238E27FC236}">
                    <a16:creationId xmlns:a16="http://schemas.microsoft.com/office/drawing/2014/main" id="{4491333F-515A-6908-444F-E7FD401C56AF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-19059" t="-19720" r="-20599" b="-19098"/>
              <a:stretch/>
            </p:blipFill>
            <p:spPr>
              <a:xfrm>
                <a:off x="8747713" y="3428049"/>
                <a:ext cx="396240" cy="39248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56594F3-2EB7-039B-D67E-9E545F706B6D}"/>
                  </a:ext>
                </a:extLst>
              </p:cNvPr>
              <p:cNvSpPr txBox="1"/>
              <p:nvPr/>
            </p:nvSpPr>
            <p:spPr>
              <a:xfrm>
                <a:off x="9249721" y="3468206"/>
                <a:ext cx="188976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0" i="0" u="sng" strike="noStrike" cap="none" dirty="0">
                    <a:solidFill>
                      <a:srgbClr val="2A4999"/>
                    </a:solidFill>
                    <a:latin typeface="Trebuchet MS"/>
                    <a:ea typeface="Trebuchet MS"/>
                    <a:cs typeface="Trebuchet MS"/>
                    <a:sym typeface="Trebuchet MS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contact@c-scale.eu</a:t>
                </a:r>
                <a:r>
                  <a:rPr lang="en-GB" sz="1200" b="0" i="0" u="sng" strike="noStrike" cap="none" dirty="0">
                    <a:solidFill>
                      <a:srgbClr val="2A4999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</a:t>
                </a:r>
                <a:endParaRPr lang="en-GB" sz="12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1D71D6-3C2E-03EF-90C5-B4C5B550A323}"/>
                  </a:ext>
                </a:extLst>
              </p:cNvPr>
              <p:cNvSpPr txBox="1"/>
              <p:nvPr/>
            </p:nvSpPr>
            <p:spPr>
              <a:xfrm>
                <a:off x="9249721" y="3929798"/>
                <a:ext cx="214714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0" i="0" u="sng" strike="noStrike" cap="none" dirty="0">
                    <a:solidFill>
                      <a:srgbClr val="2A4999"/>
                    </a:solidFill>
                    <a:latin typeface="Trebuchet MS"/>
                    <a:ea typeface="Trebuchet MS"/>
                    <a:cs typeface="Trebuchet MS"/>
                    <a:sym typeface="Trebuchet MS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https://c-scale.eu</a:t>
                </a:r>
                <a:r>
                  <a:rPr lang="en-GB" sz="1200" b="0" i="0" u="none" strike="noStrike" cap="none" dirty="0">
                    <a:solidFill>
                      <a:srgbClr val="2A4999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</a:t>
                </a:r>
                <a:endParaRPr lang="en-GB" sz="12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EF7F88-8907-AD76-3CB3-561D067C2893}"/>
                  </a:ext>
                </a:extLst>
              </p:cNvPr>
              <p:cNvSpPr txBox="1"/>
              <p:nvPr/>
            </p:nvSpPr>
            <p:spPr>
              <a:xfrm>
                <a:off x="9249721" y="4412948"/>
                <a:ext cx="1503680" cy="307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rtl="0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D3DFF"/>
                  </a:buClr>
                  <a:buSzPts val="2000"/>
                  <a:buFont typeface="Arial"/>
                  <a:buNone/>
                </a:pPr>
                <a:r>
                  <a:rPr lang="en-GB" sz="1200" b="0" i="0" u="sng" strike="noStrike" cap="none" dirty="0">
                    <a:solidFill>
                      <a:srgbClr val="2A4999"/>
                    </a:solidFill>
                    <a:latin typeface="Trebuchet MS"/>
                    <a:ea typeface="Trebuchet MS"/>
                    <a:cs typeface="Trebuchet MS"/>
                    <a:sym typeface="Trebuchet MS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@C_SCALE_EU</a:t>
                </a:r>
                <a:endParaRPr lang="en-GB" sz="1200" b="0" i="0" u="sng" strike="noStrike" cap="none" dirty="0">
                  <a:solidFill>
                    <a:srgbClr val="2A4999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55A56A-981D-558E-AC01-2FBFAD6954E3}"/>
                  </a:ext>
                </a:extLst>
              </p:cNvPr>
              <p:cNvSpPr txBox="1"/>
              <p:nvPr/>
            </p:nvSpPr>
            <p:spPr>
              <a:xfrm>
                <a:off x="9249721" y="4839350"/>
                <a:ext cx="2364154" cy="547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rtl="0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D3DFF"/>
                  </a:buClr>
                  <a:buSzPts val="2000"/>
                  <a:buFont typeface="Arial"/>
                  <a:buNone/>
                </a:pPr>
                <a:r>
                  <a:rPr lang="en-GB" sz="1200" b="0" i="0" u="none" strike="noStrike" cap="none" dirty="0">
                    <a:solidFill>
                      <a:srgbClr val="2A4999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https://www.youtube.com/@c-scale_project</a:t>
                </a:r>
              </a:p>
            </p:txBody>
          </p:sp>
        </p:grpSp>
        <p:pic>
          <p:nvPicPr>
            <p:cNvPr id="4" name="Picture 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941911E-E768-6028-5A7B-42FE3A0B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59270" y="5773487"/>
              <a:ext cx="449999" cy="18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4F6305-CF7E-7D01-8198-9EAE120C35E1}"/>
                </a:ext>
              </a:extLst>
            </p:cNvPr>
            <p:cNvSpPr txBox="1"/>
            <p:nvPr/>
          </p:nvSpPr>
          <p:spPr>
            <a:xfrm>
              <a:off x="9549790" y="5687406"/>
              <a:ext cx="24295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2A4999"/>
                  </a:solidFill>
                  <a:latin typeface="Trebuchet MS"/>
                </a:rPr>
                <a:t>https://zenodo.org/communities/c-scale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1DC4F-4B97-994A-A672-B94A2A78BE8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BFF82-0E80-B404-0EFE-38FE3CF5D468}"/>
              </a:ext>
            </a:extLst>
          </p:cNvPr>
          <p:cNvSpPr txBox="1">
            <a:spLocks/>
          </p:cNvSpPr>
          <p:nvPr/>
        </p:nvSpPr>
        <p:spPr>
          <a:xfrm>
            <a:off x="332316" y="337252"/>
            <a:ext cx="9105900" cy="66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2A49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EODC – Collaboration for Earth Observation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E3F2C1-9EAC-7C13-D75A-D68108408725}"/>
              </a:ext>
            </a:extLst>
          </p:cNvPr>
          <p:cNvGrpSpPr/>
          <p:nvPr/>
        </p:nvGrpSpPr>
        <p:grpSpPr>
          <a:xfrm>
            <a:off x="384196" y="1434619"/>
            <a:ext cx="3954340" cy="2800767"/>
            <a:chOff x="332315" y="1071453"/>
            <a:chExt cx="3954340" cy="28007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D3EDED-F7CD-79D1-A479-5C054AFA6872}"/>
                </a:ext>
              </a:extLst>
            </p:cNvPr>
            <p:cNvSpPr txBox="1"/>
            <p:nvPr/>
          </p:nvSpPr>
          <p:spPr>
            <a:xfrm>
              <a:off x="332315" y="1071453"/>
              <a:ext cx="3954340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q"/>
              </a:pPr>
              <a:endParaRPr lang="en-DE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628650" algn="just"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SME </a:t>
              </a:r>
              <a:r>
                <a:rPr lang="de-DE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following</a:t>
              </a:r>
              <a: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 </a:t>
              </a:r>
              <a:r>
                <a:rPr lang="de-DE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public</a:t>
              </a:r>
              <a: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-private-</a:t>
              </a:r>
              <a:r>
                <a:rPr lang="de-DE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partnership</a:t>
              </a:r>
              <a:r>
                <a:rPr lang="de-DE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(PPP) </a:t>
              </a:r>
              <a:r>
                <a:rPr lang="de-DE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model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founded in 2014.</a:t>
              </a:r>
            </a:p>
            <a:p>
              <a:pPr algn="just">
                <a:buClr>
                  <a:schemeClr val="tx1">
                    <a:lumMod val="65000"/>
                    <a:lumOff val="35000"/>
                  </a:schemeClr>
                </a:buClr>
              </a:pPr>
              <a:endParaRPr lang="en-DE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285750" indent="-285750" algn="just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q"/>
              </a:pPr>
              <a:endParaRPr lang="en-DE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628650" algn="just">
                <a:buClr>
                  <a:schemeClr val="tx1">
                    <a:lumMod val="65000"/>
                    <a:lumOff val="35000"/>
                  </a:schemeClr>
                </a:buClr>
              </a:pPr>
              <a:r>
                <a:rPr lang="en-DE" sz="1600" dirty="0">
                  <a:solidFill>
                    <a:srgbClr val="B5892D"/>
                  </a:solidFill>
                </a:rPr>
                <a:t>Collaborate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with our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shareholders and multi-national partners from science, the public and private sectors to foster the </a:t>
              </a:r>
              <a:r>
                <a:rPr lang="en-GB" sz="1600" dirty="0">
                  <a:solidFill>
                    <a:srgbClr val="B5892D"/>
                  </a:solidFill>
                </a:rPr>
                <a:t>use of </a:t>
              </a:r>
              <a:r>
                <a:rPr lang="en-DE" sz="1600" dirty="0">
                  <a:solidFill>
                    <a:srgbClr val="B5892D"/>
                  </a:solidFill>
                </a:rPr>
                <a:t>E</a:t>
              </a:r>
              <a:r>
                <a:rPr lang="en-GB" sz="1600" dirty="0" err="1">
                  <a:solidFill>
                    <a:srgbClr val="B5892D"/>
                  </a:solidFill>
                </a:rPr>
                <a:t>arth</a:t>
              </a:r>
              <a:r>
                <a:rPr lang="en-GB" sz="1600" dirty="0">
                  <a:solidFill>
                    <a:srgbClr val="B5892D"/>
                  </a:solidFill>
                </a:rPr>
                <a:t> observation data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  <a:endPara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D46D2A4-F882-DE0C-06F2-3B0EA27BB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6639" y="1367040"/>
              <a:ext cx="539580" cy="539580"/>
            </a:xfrm>
            <a:prstGeom prst="rect">
              <a:avLst/>
            </a:prstGeom>
          </p:spPr>
        </p:pic>
        <p:pic>
          <p:nvPicPr>
            <p:cNvPr id="9" name="Picture 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7FAEBD2-D638-EBF4-05B7-8C7141AB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6219" y="2642118"/>
              <a:ext cx="540000" cy="540000"/>
            </a:xfrm>
            <a:prstGeom prst="rect">
              <a:avLst/>
            </a:prstGeom>
          </p:spPr>
        </p:pic>
      </p:grp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5DBDB176-35BD-094F-CF05-770F3081A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079" y="1241486"/>
            <a:ext cx="7161725" cy="46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9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1DC4F-4B97-994A-A672-B94A2A78BE8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BFF82-0E80-B404-0EFE-38FE3CF5D468}"/>
              </a:ext>
            </a:extLst>
          </p:cNvPr>
          <p:cNvSpPr txBox="1">
            <a:spLocks/>
          </p:cNvSpPr>
          <p:nvPr/>
        </p:nvSpPr>
        <p:spPr>
          <a:xfrm>
            <a:off x="332316" y="337252"/>
            <a:ext cx="9105900" cy="66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tabLst/>
              <a:defRPr/>
            </a:pPr>
            <a:r>
              <a:rPr kumimoji="0" lang="en-DE" sz="3600" b="0" i="0" u="none" strike="noStrike" kern="0" cap="none" spc="0" normalizeH="0" baseline="0" noProof="0">
                <a:ln>
                  <a:noFill/>
                </a:ln>
                <a:solidFill>
                  <a:srgbClr val="2A49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EODC EO Data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rgbClr val="2A49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74FE3-F13F-BF6D-3DA7-C67A61B38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555" y="332259"/>
            <a:ext cx="5598241" cy="574583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B48538-4910-BBE4-7D0F-8E0C84F991C3}"/>
              </a:ext>
            </a:extLst>
          </p:cNvPr>
          <p:cNvSpPr txBox="1">
            <a:spLocks/>
          </p:cNvSpPr>
          <p:nvPr/>
        </p:nvSpPr>
        <p:spPr>
          <a:xfrm>
            <a:off x="1091619" y="1452396"/>
            <a:ext cx="4816314" cy="3631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Strong focus 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timeliness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Additional data sets</a:t>
            </a:r>
          </a:p>
          <a:p>
            <a:pPr marL="742932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ERA-5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data</a:t>
            </a:r>
          </a:p>
          <a:p>
            <a:pPr marL="742932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Historic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missions available</a:t>
            </a:r>
          </a:p>
          <a:p>
            <a:pPr marL="742932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Austrian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DEM, Ortho</a:t>
            </a:r>
            <a:r>
              <a:rPr kumimoji="0" lang="en-DE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otos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LIDAR</a:t>
            </a:r>
          </a:p>
          <a:p>
            <a:pPr marL="742932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request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ARD offer</a:t>
            </a:r>
          </a:p>
          <a:p>
            <a:pPr marL="666737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Global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r>
              <a:rPr kumimoji="0" lang="en-DE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backscatter data available</a:t>
            </a:r>
          </a:p>
          <a:p>
            <a:pPr marL="666737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r>
              <a:rPr kumimoji="0" lang="en-DE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L2A processing </a:t>
            </a:r>
          </a:p>
          <a:p>
            <a:pPr marL="361945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EODC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B5892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STAC</a:t>
            </a:r>
            <a:r>
              <a:rPr kumimoji="0" lang="en-DE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Catalogue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155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1DC4F-4B97-994A-A672-B94A2A78BE8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520C5D-C761-D33F-7A21-021CF1474F45}"/>
              </a:ext>
            </a:extLst>
          </p:cNvPr>
          <p:cNvGrpSpPr/>
          <p:nvPr/>
        </p:nvGrpSpPr>
        <p:grpSpPr>
          <a:xfrm>
            <a:off x="703168" y="1562564"/>
            <a:ext cx="11153982" cy="4204327"/>
            <a:chOff x="812171" y="2061903"/>
            <a:chExt cx="11153982" cy="4204327"/>
          </a:xfrm>
        </p:grpSpPr>
        <p:pic>
          <p:nvPicPr>
            <p:cNvPr id="3" name="Grafik 47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14EB82A2-8C56-EE96-832D-E2C6C641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1682" y="4170610"/>
              <a:ext cx="1844471" cy="46111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1A560DA-348C-E527-79FD-4FDAC80EA487}"/>
                </a:ext>
              </a:extLst>
            </p:cNvPr>
            <p:cNvGrpSpPr/>
            <p:nvPr/>
          </p:nvGrpSpPr>
          <p:grpSpPr>
            <a:xfrm>
              <a:off x="812171" y="2061903"/>
              <a:ext cx="10985962" cy="4204327"/>
              <a:chOff x="812171" y="2061903"/>
              <a:chExt cx="10985962" cy="4204327"/>
            </a:xfrm>
          </p:grpSpPr>
          <p:pic>
            <p:nvPicPr>
              <p:cNvPr id="5" name="Grafik 30">
                <a:extLst>
                  <a:ext uri="{FF2B5EF4-FFF2-40B4-BE49-F238E27FC236}">
                    <a16:creationId xmlns:a16="http://schemas.microsoft.com/office/drawing/2014/main" id="{97B56F8A-20E3-7AF8-853C-9DAA8D501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208930" y="5357783"/>
                <a:ext cx="1065361" cy="908447"/>
              </a:xfrm>
              <a:prstGeom prst="rect">
                <a:avLst/>
              </a:prstGeom>
            </p:spPr>
          </p:pic>
          <p:pic>
            <p:nvPicPr>
              <p:cNvPr id="6" name="Bild 7">
                <a:extLst>
                  <a:ext uri="{FF2B5EF4-FFF2-40B4-BE49-F238E27FC236}">
                    <a16:creationId xmlns:a16="http://schemas.microsoft.com/office/drawing/2014/main" id="{5B7F6A11-DAC4-773F-DE16-6C02F3227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>
              <a:xfrm>
                <a:off x="5208859" y="4041509"/>
                <a:ext cx="2063255" cy="908447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7" name="Gerade Verbindung mit Pfeil 7">
                <a:extLst>
                  <a:ext uri="{FF2B5EF4-FFF2-40B4-BE49-F238E27FC236}">
                    <a16:creationId xmlns:a16="http://schemas.microsoft.com/office/drawing/2014/main" id="{95C3E1CF-5299-7063-3911-717929AC05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54882" y="3303933"/>
                <a:ext cx="2416390" cy="1035161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4472C4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pic>
            <p:nvPicPr>
              <p:cNvPr id="9" name="Grafik 9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DBDD2A5C-BE0A-C003-451C-8357F0EC81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0793"/>
              <a:stretch/>
            </p:blipFill>
            <p:spPr>
              <a:xfrm>
                <a:off x="1875354" y="4284574"/>
                <a:ext cx="915538" cy="884682"/>
              </a:xfrm>
              <a:prstGeom prst="rect">
                <a:avLst/>
              </a:prstGeom>
            </p:spPr>
          </p:pic>
          <p:pic>
            <p:nvPicPr>
              <p:cNvPr id="10" name="Grafik 11" descr="Ein Bild, das Logo enthält.&#10;&#10;Automatisch generierte Beschreibung">
                <a:extLst>
                  <a:ext uri="{FF2B5EF4-FFF2-40B4-BE49-F238E27FC236}">
                    <a16:creationId xmlns:a16="http://schemas.microsoft.com/office/drawing/2014/main" id="{FCB0D5B2-330D-5D86-E840-A332CF09FD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438" t="24561" r="5088" b="28085"/>
              <a:stretch/>
            </p:blipFill>
            <p:spPr>
              <a:xfrm>
                <a:off x="812171" y="3650955"/>
                <a:ext cx="1620636" cy="428854"/>
              </a:xfrm>
              <a:prstGeom prst="rect">
                <a:avLst/>
              </a:prstGeom>
            </p:spPr>
          </p:pic>
          <p:pic>
            <p:nvPicPr>
              <p:cNvPr id="11" name="Grafik 13">
                <a:extLst>
                  <a:ext uri="{FF2B5EF4-FFF2-40B4-BE49-F238E27FC236}">
                    <a16:creationId xmlns:a16="http://schemas.microsoft.com/office/drawing/2014/main" id="{22EFD42C-780B-773F-6AD7-CF2D1555E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8994" y="4374414"/>
                <a:ext cx="705002" cy="705002"/>
              </a:xfrm>
              <a:prstGeom prst="rect">
                <a:avLst/>
              </a:prstGeom>
            </p:spPr>
          </p:pic>
          <p:sp>
            <p:nvSpPr>
              <p:cNvPr id="12" name="Textfeld 16">
                <a:extLst>
                  <a:ext uri="{FF2B5EF4-FFF2-40B4-BE49-F238E27FC236}">
                    <a16:creationId xmlns:a16="http://schemas.microsoft.com/office/drawing/2014/main" id="{F70D44E3-D48A-784D-C6C7-A1B992E37F52}"/>
                  </a:ext>
                </a:extLst>
              </p:cNvPr>
              <p:cNvSpPr txBox="1"/>
              <p:nvPr/>
            </p:nvSpPr>
            <p:spPr>
              <a:xfrm>
                <a:off x="4716187" y="5109796"/>
                <a:ext cx="3406334" cy="86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EO Data Management &amp; Storage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EO Compute (scalable Processing )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Experts for Integration, Security, Interoperability &amp; Performance</a:t>
                </a:r>
              </a:p>
            </p:txBody>
          </p:sp>
          <p:pic>
            <p:nvPicPr>
              <p:cNvPr id="13" name="Grafik 18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A228E432-8651-8E89-A2F0-30E892C44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303" y="5309539"/>
                <a:ext cx="2345436" cy="956691"/>
              </a:xfrm>
              <a:prstGeom prst="rect">
                <a:avLst/>
              </a:prstGeom>
            </p:spPr>
          </p:pic>
          <p:sp>
            <p:nvSpPr>
              <p:cNvPr id="14" name="Textfeld 19">
                <a:extLst>
                  <a:ext uri="{FF2B5EF4-FFF2-40B4-BE49-F238E27FC236}">
                    <a16:creationId xmlns:a16="http://schemas.microsoft.com/office/drawing/2014/main" id="{DDBC25DD-4433-6065-3781-B60977ED848E}"/>
                  </a:ext>
                </a:extLst>
              </p:cNvPr>
              <p:cNvSpPr txBox="1"/>
              <p:nvPr/>
            </p:nvSpPr>
            <p:spPr>
              <a:xfrm>
                <a:off x="1094578" y="2070935"/>
                <a:ext cx="3738078" cy="1255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6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Research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Models &amp; Algorithms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Domain-Specific Expertise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Validation &amp; Verification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Innovation &amp; Development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26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sp>
            <p:nvSpPr>
              <p:cNvPr id="15" name="Textfeld 20">
                <a:extLst>
                  <a:ext uri="{FF2B5EF4-FFF2-40B4-BE49-F238E27FC236}">
                    <a16:creationId xmlns:a16="http://schemas.microsoft.com/office/drawing/2014/main" id="{521A04EA-0413-5D73-1DC8-2961A78FBF78}"/>
                  </a:ext>
                </a:extLst>
              </p:cNvPr>
              <p:cNvSpPr txBox="1"/>
              <p:nvPr/>
            </p:nvSpPr>
            <p:spPr>
              <a:xfrm>
                <a:off x="9129563" y="2061903"/>
                <a:ext cx="2396302" cy="1255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6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Public Sector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Requirements 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Data sharing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Policy &amp; Regulation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Funding &amp; Support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26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cxnSp>
            <p:nvCxnSpPr>
              <p:cNvPr id="16" name="Gerade Verbindung mit Pfeil 21">
                <a:extLst>
                  <a:ext uri="{FF2B5EF4-FFF2-40B4-BE49-F238E27FC236}">
                    <a16:creationId xmlns:a16="http://schemas.microsoft.com/office/drawing/2014/main" id="{4E858B18-782E-05E6-90A3-2B3405401E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65112" y="3253260"/>
                <a:ext cx="2500449" cy="1044237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4472C4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17" name="Textfeld 28">
                <a:extLst>
                  <a:ext uri="{FF2B5EF4-FFF2-40B4-BE49-F238E27FC236}">
                    <a16:creationId xmlns:a16="http://schemas.microsoft.com/office/drawing/2014/main" id="{DA95786E-EF43-065C-4A54-4929B568E540}"/>
                  </a:ext>
                </a:extLst>
              </p:cNvPr>
              <p:cNvSpPr txBox="1"/>
              <p:nvPr/>
            </p:nvSpPr>
            <p:spPr>
              <a:xfrm>
                <a:off x="4634039" y="2068416"/>
                <a:ext cx="3999039" cy="1255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6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Private Sector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Requirements 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Collaboration </a:t>
                </a:r>
                <a:r>
                  <a:rPr kumimoji="0" lang="en-DE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&amp; partnership</a:t>
                </a: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 with other sectors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Commercial Applications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GB" sz="126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Technology </a:t>
                </a:r>
              </a:p>
              <a:p>
                <a:pPr marL="308610" marR="0" lvl="0" indent="-30861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26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cxnSp>
            <p:nvCxnSpPr>
              <p:cNvPr id="18" name="Gerade Verbindung mit Pfeil 31">
                <a:extLst>
                  <a:ext uri="{FF2B5EF4-FFF2-40B4-BE49-F238E27FC236}">
                    <a16:creationId xmlns:a16="http://schemas.microsoft.com/office/drawing/2014/main" id="{BDA7CD6E-D247-63EE-DE07-0EBA54B0C2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9695" y="3201832"/>
                <a:ext cx="0" cy="988833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4472C4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pic>
            <p:nvPicPr>
              <p:cNvPr id="19" name="Grafik 39">
                <a:extLst>
                  <a:ext uri="{FF2B5EF4-FFF2-40B4-BE49-F238E27FC236}">
                    <a16:creationId xmlns:a16="http://schemas.microsoft.com/office/drawing/2014/main" id="{C204CF5E-B315-05E2-099F-9D6B2329B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48219" y="4338231"/>
                <a:ext cx="1632204" cy="586994"/>
              </a:xfrm>
              <a:prstGeom prst="rect">
                <a:avLst/>
              </a:prstGeom>
            </p:spPr>
          </p:pic>
          <p:pic>
            <p:nvPicPr>
              <p:cNvPr id="20" name="Grafik 41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4A81E9F8-ACFE-AB05-A7CA-03AAE6C90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41141" y="4979224"/>
                <a:ext cx="1223181" cy="257117"/>
              </a:xfrm>
              <a:prstGeom prst="rect">
                <a:avLst/>
              </a:prstGeom>
            </p:spPr>
          </p:pic>
          <p:pic>
            <p:nvPicPr>
              <p:cNvPr id="21" name="Grafik 43">
                <a:extLst>
                  <a:ext uri="{FF2B5EF4-FFF2-40B4-BE49-F238E27FC236}">
                    <a16:creationId xmlns:a16="http://schemas.microsoft.com/office/drawing/2014/main" id="{9F4565B1-1A2C-4FDC-5410-C3833AB23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49597" y="4951882"/>
                <a:ext cx="1348536" cy="404561"/>
              </a:xfrm>
              <a:prstGeom prst="rect">
                <a:avLst/>
              </a:prstGeom>
            </p:spPr>
          </p:pic>
          <p:pic>
            <p:nvPicPr>
              <p:cNvPr id="22" name="Grafik 45" descr="Ein Bild, das Logo enthält.&#10;&#10;Automatisch generierte Beschreibung">
                <a:extLst>
                  <a:ext uri="{FF2B5EF4-FFF2-40B4-BE49-F238E27FC236}">
                    <a16:creationId xmlns:a16="http://schemas.microsoft.com/office/drawing/2014/main" id="{47CC6C7E-58A1-47DD-154C-301C2B408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31254" y="5379369"/>
                <a:ext cx="1909609" cy="315381"/>
              </a:xfrm>
              <a:prstGeom prst="rect">
                <a:avLst/>
              </a:prstGeom>
            </p:spPr>
          </p:pic>
          <p:pic>
            <p:nvPicPr>
              <p:cNvPr id="23" name="Grafik 49" descr="Ein Bild, das Logo enthält.&#10;&#10;Automatisch generierte Beschreibung">
                <a:extLst>
                  <a:ext uri="{FF2B5EF4-FFF2-40B4-BE49-F238E27FC236}">
                    <a16:creationId xmlns:a16="http://schemas.microsoft.com/office/drawing/2014/main" id="{1F80C6DA-15C6-7C44-68F6-205DDF3D5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612818" y="5547457"/>
                <a:ext cx="1083747" cy="434723"/>
              </a:xfrm>
              <a:prstGeom prst="rect">
                <a:avLst/>
              </a:prstGeom>
            </p:spPr>
          </p:pic>
          <p:pic>
            <p:nvPicPr>
              <p:cNvPr id="24" name="Grafik 51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EF9BC50A-D355-DDBD-A0FF-EFF3292D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33078" y="5840954"/>
                <a:ext cx="1153874" cy="425276"/>
              </a:xfrm>
              <a:prstGeom prst="rect">
                <a:avLst/>
              </a:prstGeom>
            </p:spPr>
          </p:pic>
        </p:grp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649EE75C-62F7-4C65-4AD7-0AE6A25583FC}"/>
              </a:ext>
            </a:extLst>
          </p:cNvPr>
          <p:cNvSpPr txBox="1">
            <a:spLocks/>
          </p:cNvSpPr>
          <p:nvPr/>
        </p:nvSpPr>
        <p:spPr>
          <a:xfrm>
            <a:off x="332315" y="337252"/>
            <a:ext cx="10089251" cy="66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2A49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EODC’s role for Austria’s Copernicus stakeholders</a:t>
            </a:r>
          </a:p>
        </p:txBody>
      </p:sp>
    </p:spTree>
    <p:extLst>
      <p:ext uri="{BB962C8B-B14F-4D97-AF65-F5344CB8AC3E}">
        <p14:creationId xmlns:p14="http://schemas.microsoft.com/office/powerpoint/2010/main" val="213827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1DC4F-4B97-994A-A672-B94A2A78BE8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6400210-39F8-498C-F078-20C015B6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765" y="1435047"/>
            <a:ext cx="6096084" cy="34935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 Global Land (C-GLOPS)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https://land.copernicus.eu/global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 Climate Change Service (C3S), Lot 4: Land hydrology and cryosphere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https://climate.copernicus.eu/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CEM: Global Flood Monitoring service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https://www.globalfloods.eu/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8A13C-E877-7774-6875-96D919CA7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346" y="1116505"/>
            <a:ext cx="3719713" cy="1936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A50F63-8DBD-BE86-D089-B55DAEC2D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346" y="3235087"/>
            <a:ext cx="3972822" cy="1862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2E2C2-F331-14FE-1255-D51276FEE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202" y="5676939"/>
            <a:ext cx="1948903" cy="4592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605EB8-E6D0-0E27-4AF8-1435931995A1}"/>
              </a:ext>
            </a:extLst>
          </p:cNvPr>
          <p:cNvGrpSpPr/>
          <p:nvPr/>
        </p:nvGrpSpPr>
        <p:grpSpPr>
          <a:xfrm>
            <a:off x="831669" y="4760170"/>
            <a:ext cx="6663142" cy="1209532"/>
            <a:chOff x="1325070" y="4787086"/>
            <a:chExt cx="6663142" cy="1209532"/>
          </a:xfrm>
        </p:grpSpPr>
        <p:pic>
          <p:nvPicPr>
            <p:cNvPr id="7" name="Bild 1">
              <a:extLst>
                <a:ext uri="{FF2B5EF4-FFF2-40B4-BE49-F238E27FC236}">
                  <a16:creationId xmlns:a16="http://schemas.microsoft.com/office/drawing/2014/main" id="{DF9A9F70-1E79-A213-31FB-C9D14D9C8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703621" y="4817290"/>
              <a:ext cx="1948903" cy="8167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7CA30E-8982-870F-1756-EC230A13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5070" y="4787086"/>
              <a:ext cx="1103697" cy="1209532"/>
            </a:xfrm>
            <a:prstGeom prst="rect">
              <a:avLst/>
            </a:prstGeom>
          </p:spPr>
        </p:pic>
        <p:pic>
          <p:nvPicPr>
            <p:cNvPr id="10" name="Grafik 10">
              <a:extLst>
                <a:ext uri="{FF2B5EF4-FFF2-40B4-BE49-F238E27FC236}">
                  <a16:creationId xmlns:a16="http://schemas.microsoft.com/office/drawing/2014/main" id="{B1257EA5-59C6-6CF0-BD4D-59FE261F60FB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687" y="5634050"/>
              <a:ext cx="726948" cy="318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rafik 1154346633">
              <a:extLst>
                <a:ext uri="{FF2B5EF4-FFF2-40B4-BE49-F238E27FC236}">
                  <a16:creationId xmlns:a16="http://schemas.microsoft.com/office/drawing/2014/main" id="{D859274F-B3E2-BCE1-8B9F-316EE87FD386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42" b="22684"/>
            <a:stretch/>
          </p:blipFill>
          <p:spPr bwMode="auto">
            <a:xfrm>
              <a:off x="3616700" y="5580944"/>
              <a:ext cx="778383" cy="3869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Grafik 1154346627">
              <a:extLst>
                <a:ext uri="{FF2B5EF4-FFF2-40B4-BE49-F238E27FC236}">
                  <a16:creationId xmlns:a16="http://schemas.microsoft.com/office/drawing/2014/main" id="{832756CD-F7AD-9D9F-949C-830604BCF562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251" y="5636381"/>
              <a:ext cx="949262" cy="276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336681CC-F3EE-4FA4-8160-ED43AECF2F82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036" y="5547182"/>
              <a:ext cx="484632" cy="405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fik 28">
              <a:extLst>
                <a:ext uri="{FF2B5EF4-FFF2-40B4-BE49-F238E27FC236}">
                  <a16:creationId xmlns:a16="http://schemas.microsoft.com/office/drawing/2014/main" id="{BDAF8C73-DCC3-ACDD-63D7-792026556566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215" y="5625680"/>
              <a:ext cx="1179005" cy="248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rafik 16">
              <a:extLst>
                <a:ext uri="{FF2B5EF4-FFF2-40B4-BE49-F238E27FC236}">
                  <a16:creationId xmlns:a16="http://schemas.microsoft.com/office/drawing/2014/main" id="{B5FB7366-DB36-3143-B61E-92D3505F6CB5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1350" y="5517828"/>
              <a:ext cx="506862" cy="4351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30A8778-89AD-CC32-A1C3-C1B45F7F138E}"/>
              </a:ext>
            </a:extLst>
          </p:cNvPr>
          <p:cNvSpPr txBox="1">
            <a:spLocks/>
          </p:cNvSpPr>
          <p:nvPr/>
        </p:nvSpPr>
        <p:spPr>
          <a:xfrm>
            <a:off x="332316" y="337252"/>
            <a:ext cx="9105900" cy="66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DE" dirty="0" err="1"/>
              <a:t>EODC’s</a:t>
            </a:r>
            <a:r>
              <a:rPr lang="en-DE" dirty="0"/>
              <a:t> role in </a:t>
            </a:r>
            <a:r>
              <a:rPr lang="en-GB" dirty="0"/>
              <a:t>Copernicus Operational Services</a:t>
            </a:r>
          </a:p>
        </p:txBody>
      </p:sp>
    </p:spTree>
    <p:extLst>
      <p:ext uri="{BB962C8B-B14F-4D97-AF65-F5344CB8AC3E}">
        <p14:creationId xmlns:p14="http://schemas.microsoft.com/office/powerpoint/2010/main" val="3067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1DC4F-4B97-994A-A672-B94A2A78BE8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47425-BE46-69D1-6810-5198756D53B3}"/>
              </a:ext>
            </a:extLst>
          </p:cNvPr>
          <p:cNvSpPr txBox="1">
            <a:spLocks/>
          </p:cNvSpPr>
          <p:nvPr/>
        </p:nvSpPr>
        <p:spPr>
          <a:xfrm>
            <a:off x="332316" y="337252"/>
            <a:ext cx="9105900" cy="661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499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A4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DE" dirty="0" err="1"/>
              <a:t>EODC’s</a:t>
            </a:r>
            <a:r>
              <a:rPr lang="en-DE" dirty="0"/>
              <a:t> role in the European landscape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E0D4D-AD92-FB7B-923C-5C3570B1C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788" y="1250222"/>
            <a:ext cx="7753739" cy="4834820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B58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openEO platform</a:t>
            </a:r>
            <a:r>
              <a:rPr lang="en-DE" sz="1600" dirty="0">
                <a:solidFill>
                  <a:srgbClr val="B58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https://openeo.cloud</a:t>
            </a:r>
            <a:r>
              <a:rPr lang="en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B58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Hub Relay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ESA Missions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https://datahub.eodc.eu/</a:t>
            </a:r>
            <a:r>
              <a:rPr lang="en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B58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interTwin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Co-designing and prototyping an interdisciplinary Digital Twin Engine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A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https://www.intertwin.eu/</a:t>
            </a:r>
            <a:r>
              <a:rPr lang="en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B58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Deal Data Space 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A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https://www.greatproject.eu/</a:t>
            </a:r>
            <a:r>
              <a:rPr lang="en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de-AT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B589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C-SCALE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 – eoSC AnaLytics Engine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https://c-scale.eu/</a:t>
            </a:r>
            <a:r>
              <a:rPr lang="en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5987A-9638-21BA-8E12-0EE6B34B34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5944" l="6725" r="89805">
                        <a14:foregroundMark x1="7158" y1="31041" x2="7158" y2="31041"/>
                        <a14:foregroundMark x1="26681" y1="4056" x2="26681" y2="4056"/>
                        <a14:foregroundMark x1="64425" y1="9171" x2="64425" y2="9171"/>
                        <a14:foregroundMark x1="62256" y1="14462" x2="62256" y2="14462"/>
                        <a14:foregroundMark x1="61822" y1="17989" x2="61822" y2="17989"/>
                        <a14:foregroundMark x1="25163" y1="53792" x2="25163" y2="53792"/>
                        <a14:foregroundMark x1="30152" y1="52205" x2="30152" y2="52205"/>
                        <a14:foregroundMark x1="33623" y1="50794" x2="33623" y2="50794"/>
                        <a14:foregroundMark x1="24729" y1="77425" x2="24729" y2="77425"/>
                        <a14:foregroundMark x1="30586" y1="77954" x2="30586" y2="77954"/>
                        <a14:foregroundMark x1="39696" y1="77601" x2="39696" y2="77601"/>
                        <a14:foregroundMark x1="49458" y1="76896" x2="49458" y2="76896"/>
                        <a14:foregroundMark x1="60304" y1="76896" x2="60304" y2="76896"/>
                        <a14:foregroundMark x1="69631" y1="77249" x2="69631" y2="77249"/>
                        <a14:foregroundMark x1="25163" y1="90653" x2="25163" y2="90653"/>
                        <a14:foregroundMark x1="29501" y1="90476" x2="29501" y2="90476"/>
                        <a14:foregroundMark x1="37310" y1="91182" x2="37310" y2="91182"/>
                        <a14:foregroundMark x1="40564" y1="91182" x2="40564" y2="91182"/>
                        <a14:foregroundMark x1="46855" y1="90653" x2="46855" y2="90653"/>
                        <a14:foregroundMark x1="55315" y1="90829" x2="55315" y2="90829"/>
                        <a14:foregroundMark x1="59436" y1="91358" x2="59436" y2="91358"/>
                        <a14:foregroundMark x1="66594" y1="90653" x2="66594" y2="90653"/>
                        <a14:foregroundMark x1="19306" y1="95944" x2="19306" y2="95944"/>
                        <a14:backgroundMark x1="42082" y1="75661" x2="42082" y2="75661"/>
                        <a14:backgroundMark x1="35358" y1="95767" x2="35358" y2="95767"/>
                      </a14:backgroundRemoval>
                    </a14:imgEffect>
                  </a14:imgLayer>
                </a14:imgProps>
              </a:ext>
            </a:extLst>
          </a:blip>
          <a:srcRect b="32432"/>
          <a:stretch/>
        </p:blipFill>
        <p:spPr>
          <a:xfrm>
            <a:off x="4679303" y="985661"/>
            <a:ext cx="1192468" cy="990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8F3BD-9932-2E09-2742-562CCCFC87C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1750" y="1846056"/>
            <a:ext cx="3094945" cy="1256482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F06E99E0-B752-CC63-6F3A-5500439BFA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7993" y="5310882"/>
            <a:ext cx="2344897" cy="774160"/>
          </a:xfrm>
          <a:prstGeom prst="rect">
            <a:avLst/>
          </a:prstGeom>
        </p:spPr>
      </p:pic>
      <p:pic>
        <p:nvPicPr>
          <p:cNvPr id="11" name="Picture 10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859C425F-BE63-74E7-C00B-BED7514E9E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30" y="4301940"/>
            <a:ext cx="2152936" cy="742763"/>
          </a:xfrm>
          <a:prstGeom prst="rect">
            <a:avLst/>
          </a:prstGeom>
        </p:spPr>
      </p:pic>
      <p:pic>
        <p:nvPicPr>
          <p:cNvPr id="14" name="Picture 13" descr="A picture containing text, vector graphics, silhouette, blur&#10;&#10;Description automatically generated">
            <a:extLst>
              <a:ext uri="{FF2B5EF4-FFF2-40B4-BE49-F238E27FC236}">
                <a16:creationId xmlns:a16="http://schemas.microsoft.com/office/drawing/2014/main" id="{D02866AE-DA6B-4999-C78D-DE00DB97D1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4355" y="2569453"/>
            <a:ext cx="1785017" cy="17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13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 is the Copernicus Programme? - YouTube">
            <a:extLst>
              <a:ext uri="{FF2B5EF4-FFF2-40B4-BE49-F238E27FC236}">
                <a16:creationId xmlns:a16="http://schemas.microsoft.com/office/drawing/2014/main" id="{56D90704-E9D6-4663-AFD6-42074075B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t="16958" r="7743" b="8738"/>
          <a:stretch/>
        </p:blipFill>
        <p:spPr bwMode="auto">
          <a:xfrm>
            <a:off x="858995" y="1822194"/>
            <a:ext cx="5964184" cy="381229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76;gb7c8d4adb5_1_0"/>
          <p:cNvSpPr txBox="1">
            <a:spLocks noGrp="1"/>
          </p:cNvSpPr>
          <p:nvPr>
            <p:ph type="body" idx="1"/>
          </p:nvPr>
        </p:nvSpPr>
        <p:spPr>
          <a:xfrm>
            <a:off x="7392314" y="2641350"/>
            <a:ext cx="3861047" cy="193448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It aims to contribute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significantly to the vision of a digital copy of our Earth, i.e. a </a:t>
            </a:r>
            <a:r>
              <a:rPr lang="en-DE" sz="1600" dirty="0">
                <a:solidFill>
                  <a:srgbClr val="B5892D"/>
                </a:solidFill>
                <a:latin typeface="Arial" panose="020B0604020202020204" pitchFamily="34" charset="0"/>
              </a:rPr>
              <a:t>digital twin of the earth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, support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ing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current EC goals within the </a:t>
            </a:r>
            <a:r>
              <a:rPr lang="en-DE" sz="1600" dirty="0">
                <a:solidFill>
                  <a:srgbClr val="B5892D"/>
                </a:solidFill>
                <a:latin typeface="Arial" panose="020B0604020202020204" pitchFamily="34" charset="0"/>
              </a:rPr>
              <a:t>Europe 2020 strategy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, the </a:t>
            </a:r>
            <a:r>
              <a:rPr lang="en-DE" sz="1600" dirty="0">
                <a:solidFill>
                  <a:srgbClr val="B5892D"/>
                </a:solidFill>
                <a:latin typeface="Arial" panose="020B0604020202020204" pitchFamily="34" charset="0"/>
              </a:rPr>
              <a:t>Green Deal 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and its related </a:t>
            </a:r>
            <a:r>
              <a:rPr lang="en-DE" sz="1600" dirty="0">
                <a:solidFill>
                  <a:srgbClr val="B5892D"/>
                </a:solidFill>
                <a:latin typeface="Arial" panose="020B0604020202020204" pitchFamily="34" charset="0"/>
              </a:rPr>
              <a:t>Destination Earth 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initiative.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6EA276-E823-4A05-A178-FAC8EB6A498D}"/>
              </a:ext>
            </a:extLst>
          </p:cNvPr>
          <p:cNvSpPr/>
          <p:nvPr/>
        </p:nvSpPr>
        <p:spPr>
          <a:xfrm>
            <a:off x="651768" y="1223510"/>
            <a:ext cx="11540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1000"/>
              </a:spcBef>
              <a:buSzPts val="1800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he Copernicus programme h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as established itself globally as the </a:t>
            </a:r>
            <a:r>
              <a:rPr lang="en-US" sz="1600" dirty="0">
                <a:solidFill>
                  <a:srgbClr val="B5892D"/>
                </a:solidFill>
                <a:latin typeface="Arial" panose="020B0604020202020204" pitchFamily="34" charset="0"/>
              </a:rPr>
              <a:t>predominant global spatial data provider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10695FC-712A-D26D-A056-153A15A042BC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/>
              <a:t>7</a:t>
            </a:fld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EE258C-FE46-23EC-D440-A74EDCD5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6" y="337252"/>
            <a:ext cx="9105900" cy="661417"/>
          </a:xfrm>
        </p:spPr>
        <p:txBody>
          <a:bodyPr/>
          <a:lstStyle/>
          <a:p>
            <a:r>
              <a:rPr lang="en-DE" dirty="0"/>
              <a:t>Copernicus programme</a:t>
            </a: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5B65-E48C-882B-3F9D-D68399B9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22" y="305489"/>
            <a:ext cx="9105900" cy="661417"/>
          </a:xfrm>
        </p:spPr>
        <p:txBody>
          <a:bodyPr/>
          <a:lstStyle/>
          <a:p>
            <a:r>
              <a:rPr lang="en-DE"/>
              <a:t>The C-SCALE Project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6DEC4-52A3-EDCE-887F-B8037E7A2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6D159A-995C-4044-91BE-FEC10D0C0044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0E0BB8-AC1B-1B7E-C70C-52CEA187F3E3}"/>
              </a:ext>
            </a:extLst>
          </p:cNvPr>
          <p:cNvGrpSpPr/>
          <p:nvPr/>
        </p:nvGrpSpPr>
        <p:grpSpPr>
          <a:xfrm>
            <a:off x="368201" y="1350459"/>
            <a:ext cx="8020057" cy="1815882"/>
            <a:chOff x="430037" y="966906"/>
            <a:chExt cx="8020057" cy="181588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965DEE-CBAB-902E-1C99-0FBCC6E06845}"/>
                </a:ext>
              </a:extLst>
            </p:cNvPr>
            <p:cNvSpPr txBox="1"/>
            <p:nvPr/>
          </p:nvSpPr>
          <p:spPr>
            <a:xfrm>
              <a:off x="430037" y="966906"/>
              <a:ext cx="802005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Europe lacks an </a:t>
              </a:r>
              <a:r>
                <a:rPr lang="en-GB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integrated</a:t>
              </a:r>
              <a:r>
                <a:rPr lang="en-DE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 </a:t>
              </a:r>
              <a:r>
                <a:rPr lang="en-GB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compute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and </a:t>
              </a:r>
              <a:r>
                <a:rPr lang="en-GB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storage</a:t>
              </a:r>
              <a:r>
                <a:rPr lang="en-DE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 </a:t>
              </a:r>
              <a:r>
                <a:rPr lang="en-GB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infrastructure 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for the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exploitation of </a:t>
              </a:r>
              <a:r>
                <a:rPr lang="en-GB" sz="1600" b="1" dirty="0">
                  <a:solidFill>
                    <a:srgbClr val="B5892D"/>
                  </a:solidFill>
                  <a:latin typeface="Arial" panose="020B0604020202020204" pitchFamily="34" charset="0"/>
                </a:rPr>
                <a:t>Copernicus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datasets in scientific and applied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applications.</a:t>
              </a:r>
              <a:endPara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endParaRPr>
            </a:p>
            <a:p>
              <a:endPara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endParaRPr>
            </a:p>
            <a:p>
              <a:pPr marL="719138"/>
              <a:b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</a:b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C-SCALE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responds to that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challenge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by </a:t>
              </a:r>
              <a:r>
                <a:rPr lang="en-GB" sz="1600" dirty="0" err="1">
                  <a:solidFill>
                    <a:srgbClr val="B5892D"/>
                  </a:solidFill>
                  <a:latin typeface="Arial" panose="020B0604020202020204" pitchFamily="34" charset="0"/>
                </a:rPr>
                <a:t>enhanc</a:t>
              </a:r>
              <a:r>
                <a:rPr lang="en-DE" sz="1600" dirty="0" err="1">
                  <a:solidFill>
                    <a:srgbClr val="B5892D"/>
                  </a:solidFill>
                  <a:latin typeface="Arial" panose="020B0604020202020204" pitchFamily="34" charset="0"/>
                </a:rPr>
                <a:t>ing</a:t>
              </a:r>
              <a:r>
                <a:rPr lang="en-GB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 the </a:t>
              </a:r>
              <a:r>
                <a:rPr lang="en-GB" sz="1600" b="1" dirty="0">
                  <a:solidFill>
                    <a:srgbClr val="B5892D"/>
                  </a:solidFill>
                  <a:latin typeface="Arial" panose="020B0604020202020204" pitchFamily="34" charset="0"/>
                </a:rPr>
                <a:t>EOSC Portal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DE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wi</a:t>
              </a: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th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GB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pan-European federated data and</a:t>
              </a:r>
              <a:r>
                <a:rPr lang="en-DE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 </a:t>
              </a:r>
              <a:r>
                <a:rPr lang="en-GB" sz="1600" dirty="0">
                  <a:solidFill>
                    <a:srgbClr val="B5892D"/>
                  </a:solidFill>
                  <a:latin typeface="Arial" panose="020B0604020202020204" pitchFamily="34" charset="0"/>
                </a:rPr>
                <a:t>computing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infrastructure services for</a:t>
              </a:r>
              <a:r>
                <a:rPr lang="en-DE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Copernicus.</a:t>
              </a:r>
              <a:endPara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4" name="Graphic 33" descr="Target with solid fill">
              <a:extLst>
                <a:ext uri="{FF2B5EF4-FFF2-40B4-BE49-F238E27FC236}">
                  <a16:creationId xmlns:a16="http://schemas.microsoft.com/office/drawing/2014/main" id="{04C6E80F-C12C-DCD0-F7BE-FC2A86D3103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948" y="1859554"/>
              <a:ext cx="648000" cy="648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20795B9-E0FF-B989-4716-9EFF52053B10}"/>
              </a:ext>
            </a:extLst>
          </p:cNvPr>
          <p:cNvGrpSpPr>
            <a:grpSpLocks noChangeAspect="1"/>
          </p:cNvGrpSpPr>
          <p:nvPr/>
        </p:nvGrpSpPr>
        <p:grpSpPr>
          <a:xfrm>
            <a:off x="7289621" y="1344270"/>
            <a:ext cx="3753271" cy="4364013"/>
            <a:chOff x="4252074" y="2133251"/>
            <a:chExt cx="2755652" cy="3179598"/>
          </a:xfrm>
        </p:grpSpPr>
        <p:pic>
          <p:nvPicPr>
            <p:cNvPr id="37" name="Picture 36" descr="Map&#10;&#10;Description automatically generated">
              <a:extLst>
                <a:ext uri="{FF2B5EF4-FFF2-40B4-BE49-F238E27FC236}">
                  <a16:creationId xmlns:a16="http://schemas.microsoft.com/office/drawing/2014/main" id="{541E7C9C-AD1D-FF9C-90B8-7DE76887D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4252074" y="2133251"/>
              <a:ext cx="2755652" cy="3179598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6AB63D6-2188-3E60-E566-DF55F198B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329" y="4021961"/>
              <a:ext cx="525334" cy="144000"/>
            </a:xfrm>
            <a:prstGeom prst="rect">
              <a:avLst/>
            </a:prstGeom>
          </p:spPr>
        </p:pic>
        <p:pic>
          <p:nvPicPr>
            <p:cNvPr id="40" name="Picture 39" descr="A picture containing text, clipart, tableware, dishware&#10;&#10;Description automatically generated">
              <a:extLst>
                <a:ext uri="{FF2B5EF4-FFF2-40B4-BE49-F238E27FC236}">
                  <a16:creationId xmlns:a16="http://schemas.microsoft.com/office/drawing/2014/main" id="{1FF71355-B81E-EC89-D6DB-398AC3599C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5" t="1547" r="5576" b="1351"/>
            <a:stretch/>
          </p:blipFill>
          <p:spPr>
            <a:xfrm>
              <a:off x="4657664" y="3993054"/>
              <a:ext cx="401030" cy="144000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661C5856-1F9B-B994-C148-27AEED11D3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5" b="16480"/>
            <a:stretch/>
          </p:blipFill>
          <p:spPr>
            <a:xfrm>
              <a:off x="5058694" y="3915537"/>
              <a:ext cx="186902" cy="144000"/>
            </a:xfrm>
            <a:prstGeom prst="rect">
              <a:avLst/>
            </a:prstGeom>
          </p:spPr>
        </p:pic>
        <p:pic>
          <p:nvPicPr>
            <p:cNvPr id="46" name="Picture 45" descr="Logo&#10;&#10;Description automatically generated">
              <a:extLst>
                <a:ext uri="{FF2B5EF4-FFF2-40B4-BE49-F238E27FC236}">
                  <a16:creationId xmlns:a16="http://schemas.microsoft.com/office/drawing/2014/main" id="{7321D400-3F7F-E620-BD12-745E5E721E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80" y="5015948"/>
              <a:ext cx="332308" cy="144000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CCF3D13E-3811-1B4D-0CA1-9BEE177D5C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0" t="13450" r="15642" b="13496"/>
            <a:stretch/>
          </p:blipFill>
          <p:spPr>
            <a:xfrm>
              <a:off x="4252074" y="4935727"/>
              <a:ext cx="266061" cy="144000"/>
            </a:xfrm>
            <a:prstGeom prst="rect">
              <a:avLst/>
            </a:prstGeom>
          </p:spPr>
        </p:pic>
        <p:pic>
          <p:nvPicPr>
            <p:cNvPr id="49" name="Picture 4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74BAAA6-0C38-0086-EB7D-4D00BE5A14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5" t="6838" r="15303" b="5472"/>
            <a:stretch/>
          </p:blipFill>
          <p:spPr>
            <a:xfrm>
              <a:off x="5058694" y="4077962"/>
              <a:ext cx="268842" cy="144000"/>
            </a:xfrm>
            <a:prstGeom prst="rect">
              <a:avLst/>
            </a:prstGeom>
          </p:spPr>
        </p:pic>
        <p:pic>
          <p:nvPicPr>
            <p:cNvPr id="50" name="Picture 49" descr="A picture containing text, clock, sign, clipart&#10;&#10;Description automatically generated">
              <a:extLst>
                <a:ext uri="{FF2B5EF4-FFF2-40B4-BE49-F238E27FC236}">
                  <a16:creationId xmlns:a16="http://schemas.microsoft.com/office/drawing/2014/main" id="{2827A654-135A-B2B5-680B-E61FFCCA1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329" y="4413580"/>
              <a:ext cx="141715" cy="1440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D99581D-307B-A953-61F6-A91EBADBD8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9" t="22207" r="13504" b="16858"/>
            <a:stretch/>
          </p:blipFill>
          <p:spPr>
            <a:xfrm>
              <a:off x="4752937" y="4185111"/>
              <a:ext cx="450193" cy="144000"/>
            </a:xfrm>
            <a:prstGeom prst="rect">
              <a:avLst/>
            </a:prstGeom>
          </p:spPr>
        </p:pic>
        <p:pic>
          <p:nvPicPr>
            <p:cNvPr id="52" name="Picture 16">
              <a:extLst>
                <a:ext uri="{FF2B5EF4-FFF2-40B4-BE49-F238E27FC236}">
                  <a16:creationId xmlns:a16="http://schemas.microsoft.com/office/drawing/2014/main" id="{CF286050-5E74-F4EC-B527-EF53FE40CCE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6" t="6836" r="13529" b="603"/>
            <a:stretch/>
          </p:blipFill>
          <p:spPr bwMode="auto">
            <a:xfrm>
              <a:off x="5350537" y="4783295"/>
              <a:ext cx="208586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8">
              <a:extLst>
                <a:ext uri="{FF2B5EF4-FFF2-40B4-BE49-F238E27FC236}">
                  <a16:creationId xmlns:a16="http://schemas.microsoft.com/office/drawing/2014/main" id="{C40499A0-41DB-EBF7-E54B-6E7BD27692C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355" y="4247416"/>
              <a:ext cx="384001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79DF754-A80E-8787-338A-19558FB93C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497" y="4410327"/>
              <a:ext cx="326698" cy="144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C84C2C-E3A9-9027-EF4F-19D15AAFB20B}"/>
              </a:ext>
            </a:extLst>
          </p:cNvPr>
          <p:cNvSpPr txBox="1"/>
          <p:nvPr/>
        </p:nvSpPr>
        <p:spPr>
          <a:xfrm>
            <a:off x="513966" y="3526276"/>
            <a:ext cx="465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C-SCALE: </a:t>
            </a:r>
            <a:r>
              <a:rPr lang="en-GB" sz="1600" dirty="0">
                <a:solidFill>
                  <a:srgbClr val="B5892D"/>
                </a:solidFill>
                <a:latin typeface="Arial" panose="020B0604020202020204" pitchFamily="34" charset="0"/>
              </a:rPr>
              <a:t>Copernicus - eoSC AnaLytics Engine</a:t>
            </a:r>
            <a:endParaRPr lang="en-DE" sz="1600" dirty="0">
              <a:solidFill>
                <a:srgbClr val="B5892D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B5892D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Project duration: Jan 2021 – </a:t>
            </a: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September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2023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Budget: ~ 2 million Euros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Consortium of 11 partners with pan-European coverage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5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7077-0A4E-7BE7-E566-EB5ED0FE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Project Objectives and Results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1632-35FF-7713-BDB2-14C5FB683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962"/>
            <a:ext cx="9672687" cy="48743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DE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E46D38-8CD3-847B-4AB6-0A934BF1814F}"/>
              </a:ext>
            </a:extLst>
          </p:cNvPr>
          <p:cNvGrpSpPr/>
          <p:nvPr/>
        </p:nvGrpSpPr>
        <p:grpSpPr>
          <a:xfrm>
            <a:off x="708532" y="1283962"/>
            <a:ext cx="10602847" cy="2178676"/>
            <a:chOff x="837225" y="3514463"/>
            <a:chExt cx="10602847" cy="2178676"/>
          </a:xfrm>
        </p:grpSpPr>
        <p:pic>
          <p:nvPicPr>
            <p:cNvPr id="9" name="Graphic 8" descr="Presentation with checklist with solid fill">
              <a:extLst>
                <a:ext uri="{FF2B5EF4-FFF2-40B4-BE49-F238E27FC236}">
                  <a16:creationId xmlns:a16="http://schemas.microsoft.com/office/drawing/2014/main" id="{35334BBF-110F-8F17-768D-144C51F1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7225" y="3514463"/>
              <a:ext cx="750553" cy="7505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F418D7-C8A0-0835-4F62-D79EBDD2E4CB}"/>
                </a:ext>
              </a:extLst>
            </p:cNvPr>
            <p:cNvSpPr txBox="1"/>
            <p:nvPr/>
          </p:nvSpPr>
          <p:spPr>
            <a:xfrm>
              <a:off x="966893" y="3856739"/>
              <a:ext cx="10473179" cy="1836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O</a:t>
              </a:r>
              <a:r>
                <a:rPr lang="en-DE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bj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ectives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O1: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589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Scale-up the EOSC Portal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integrating pan-European computing and data resources for Copernicus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O2: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589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Federate Copernicus resources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 EOSC computing and storage providers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O3: Piloting the provision of a distributed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589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online Sentinel long-term archive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EOSC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O4: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589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Co-design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the federation with relevant scientific communities across Europe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F8170C-055B-4DAC-67C2-93E1BEAD508B}"/>
              </a:ext>
            </a:extLst>
          </p:cNvPr>
          <p:cNvGrpSpPr/>
          <p:nvPr/>
        </p:nvGrpSpPr>
        <p:grpSpPr>
          <a:xfrm>
            <a:off x="1552998" y="4003150"/>
            <a:ext cx="9290031" cy="1960639"/>
            <a:chOff x="379956" y="2477398"/>
            <a:chExt cx="9289881" cy="1960639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D0AB0DDA-61D3-4FCD-F833-8FCEABD8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612" y="2477398"/>
              <a:ext cx="1620001" cy="144000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4AC2B41-4958-A709-EDEE-F29B1341B255}"/>
                </a:ext>
              </a:extLst>
            </p:cNvPr>
            <p:cNvGrpSpPr/>
            <p:nvPr/>
          </p:nvGrpSpPr>
          <p:grpSpPr>
            <a:xfrm>
              <a:off x="379956" y="2676662"/>
              <a:ext cx="9289881" cy="1761375"/>
              <a:chOff x="2065438" y="1536731"/>
              <a:chExt cx="9289881" cy="1761375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E374DF6-7873-0DAD-A65F-7BBFF631B6D5}"/>
                  </a:ext>
                </a:extLst>
              </p:cNvPr>
              <p:cNvGrpSpPr/>
              <p:nvPr/>
            </p:nvGrpSpPr>
            <p:grpSpPr>
              <a:xfrm>
                <a:off x="5309237" y="1536731"/>
                <a:ext cx="1864967" cy="1761375"/>
                <a:chOff x="6301962" y="1479885"/>
                <a:chExt cx="1864967" cy="1761375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86FBBE5-8693-C4C9-513A-0D7D6FC12A8B}"/>
                    </a:ext>
                  </a:extLst>
                </p:cNvPr>
                <p:cNvSpPr txBox="1"/>
                <p:nvPr/>
              </p:nvSpPr>
              <p:spPr>
                <a:xfrm>
                  <a:off x="6301962" y="2502600"/>
                  <a:ext cx="1864967" cy="7386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DE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Earth Observation </a:t>
                  </a:r>
                  <a:r>
                    <a:rPr lang="en-GB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Metadata Query </a:t>
                  </a:r>
                  <a:r>
                    <a:rPr lang="en-GB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Servic</a:t>
                  </a:r>
                  <a:r>
                    <a:rPr lang="en-DE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  <p:pic>
              <p:nvPicPr>
                <p:cNvPr id="53" name="Picture 52" descr="Icon&#10;&#10;Description automatically generated">
                  <a:extLst>
                    <a:ext uri="{FF2B5EF4-FFF2-40B4-BE49-F238E27FC236}">
                      <a16:creationId xmlns:a16="http://schemas.microsoft.com/office/drawing/2014/main" id="{11869E61-8FEB-4DB1-2F96-F0FF25BAC4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1354" y="1479885"/>
                  <a:ext cx="972972" cy="1008000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6149EE2-BAB7-B8E8-2D17-DF38C8AA4378}"/>
                  </a:ext>
                </a:extLst>
              </p:cNvPr>
              <p:cNvGrpSpPr/>
              <p:nvPr/>
            </p:nvGrpSpPr>
            <p:grpSpPr>
              <a:xfrm>
                <a:off x="2065438" y="1542068"/>
                <a:ext cx="2160000" cy="1338104"/>
                <a:chOff x="2079515" y="1535539"/>
                <a:chExt cx="2160000" cy="1338104"/>
              </a:xfrm>
            </p:grpSpPr>
            <p:pic>
              <p:nvPicPr>
                <p:cNvPr id="50" name="Picture 49" descr="Icon&#10;&#10;Description automatically generated">
                  <a:extLst>
                    <a:ext uri="{FF2B5EF4-FFF2-40B4-BE49-F238E27FC236}">
                      <a16:creationId xmlns:a16="http://schemas.microsoft.com/office/drawing/2014/main" id="{A2A6FF58-D36C-EBC2-5B0C-DC2F90BC5B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1175" y="1535539"/>
                  <a:ext cx="972972" cy="1008000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7667C9C-B54D-D255-9129-7FE74B9EE407}"/>
                    </a:ext>
                  </a:extLst>
                </p:cNvPr>
                <p:cNvSpPr txBox="1"/>
                <p:nvPr/>
              </p:nvSpPr>
              <p:spPr>
                <a:xfrm>
                  <a:off x="2079515" y="2565870"/>
                  <a:ext cx="2160000" cy="307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</a:t>
                  </a:r>
                  <a:r>
                    <a:rPr lang="en-DE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edEarthData</a:t>
                  </a:r>
                  <a:endParaRPr lang="en-D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DAD3314-0D02-387D-B4A0-A9D786964CC7}"/>
                  </a:ext>
                </a:extLst>
              </p:cNvPr>
              <p:cNvGrpSpPr/>
              <p:nvPr/>
            </p:nvGrpSpPr>
            <p:grpSpPr>
              <a:xfrm>
                <a:off x="7289943" y="1542068"/>
                <a:ext cx="2160000" cy="1323476"/>
                <a:chOff x="7834471" y="1577769"/>
                <a:chExt cx="2160000" cy="1323476"/>
              </a:xfrm>
            </p:grpSpPr>
            <p:pic>
              <p:nvPicPr>
                <p:cNvPr id="48" name="Picture 47" descr="Icon&#10;&#10;Description automatically generated">
                  <a:extLst>
                    <a:ext uri="{FF2B5EF4-FFF2-40B4-BE49-F238E27FC236}">
                      <a16:creationId xmlns:a16="http://schemas.microsoft.com/office/drawing/2014/main" id="{0024B644-F328-765C-075A-AD59FBF1BF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8098" y="1577769"/>
                  <a:ext cx="972972" cy="1008000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EF71D58-9BA2-B7C8-577C-55FA439FA6DC}"/>
                    </a:ext>
                  </a:extLst>
                </p:cNvPr>
                <p:cNvSpPr txBox="1"/>
                <p:nvPr/>
              </p:nvSpPr>
              <p:spPr>
                <a:xfrm>
                  <a:off x="7834471" y="2593472"/>
                  <a:ext cx="2160000" cy="307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DE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Workflow solutions</a:t>
                  </a:r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9FA2810-3154-9571-2420-D74E282212FD}"/>
                  </a:ext>
                </a:extLst>
              </p:cNvPr>
              <p:cNvSpPr txBox="1"/>
              <p:nvPr/>
            </p:nvSpPr>
            <p:spPr>
              <a:xfrm>
                <a:off x="3699053" y="2576073"/>
                <a:ext cx="2160000" cy="307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DE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penEO</a:t>
                </a:r>
                <a:r>
                  <a:rPr lang="en-D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Platform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A86F7EB-2307-1C95-4C33-187EB5BBC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68638" y="1542068"/>
                <a:ext cx="1927386" cy="93600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0F1EB58-A16F-1480-F9DD-1DA913928C47}"/>
                  </a:ext>
                </a:extLst>
              </p:cNvPr>
              <p:cNvSpPr txBox="1"/>
              <p:nvPr/>
            </p:nvSpPr>
            <p:spPr>
              <a:xfrm>
                <a:off x="9338001" y="2576073"/>
                <a:ext cx="2017318" cy="307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DE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C-SCALE Community</a:t>
                </a: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7FF4649-68D0-84D8-1148-5CD690DF5FEA}"/>
              </a:ext>
            </a:extLst>
          </p:cNvPr>
          <p:cNvSpPr txBox="1"/>
          <p:nvPr/>
        </p:nvSpPr>
        <p:spPr>
          <a:xfrm>
            <a:off x="838200" y="369537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Results: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34C7396-2D4D-EECA-3779-E219D15B9581}"/>
              </a:ext>
            </a:extLst>
          </p:cNvPr>
          <p:cNvSpPr txBox="1">
            <a:spLocks/>
          </p:cNvSpPr>
          <p:nvPr/>
        </p:nvSpPr>
        <p:spPr>
          <a:xfrm>
            <a:off x="9320131" y="6355881"/>
            <a:ext cx="2754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de-DE"/>
            </a:defPPr>
            <a:lvl1pPr marL="0" marR="0" lvl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kern="1200" cap="none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fld id="{7B6D159A-995C-4044-91BE-FEC10D0C004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439715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E411B662-21DE-0D40-972F-3533CACE42E3}" vid="{0075F053-A3BE-424E-9A46-221249CD77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F558337C366C4AA6E75FB774203350" ma:contentTypeVersion="17" ma:contentTypeDescription="Create a new document." ma:contentTypeScope="" ma:versionID="29a1e9303e0b3b0f3de10b22cda689f8">
  <xsd:schema xmlns:xsd="http://www.w3.org/2001/XMLSchema" xmlns:xs="http://www.w3.org/2001/XMLSchema" xmlns:p="http://schemas.microsoft.com/office/2006/metadata/properties" xmlns:ns2="df8798bc-6a45-4b4b-99dd-f8f60a242a70" xmlns:ns3="a9ecc961-acf6-4034-bdca-927836ba0222" targetNamespace="http://schemas.microsoft.com/office/2006/metadata/properties" ma:root="true" ma:fieldsID="bc617b4578ed4493525a15deb10f8152" ns2:_="" ns3:_="">
    <xsd:import namespace="df8798bc-6a45-4b4b-99dd-f8f60a242a70"/>
    <xsd:import namespace="a9ecc961-acf6-4034-bdca-927836ba02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798bc-6a45-4b4b-99dd-f8f60a242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876869d-b85e-4dcf-a510-feb43aad6a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ecc961-acf6-4034-bdca-927836ba02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df43b2-857a-4a92-9e25-75b8988895b1}" ma:internalName="TaxCatchAll" ma:showField="CatchAllData" ma:web="a9ecc961-acf6-4034-bdca-927836ba02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8798bc-6a45-4b4b-99dd-f8f60a242a70">
      <Terms xmlns="http://schemas.microsoft.com/office/infopath/2007/PartnerControls"/>
    </lcf76f155ced4ddcb4097134ff3c332f>
    <TaxCatchAll xmlns="a9ecc961-acf6-4034-bdca-927836ba02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CC5241-A61F-45E7-85D6-418BD76337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8798bc-6a45-4b4b-99dd-f8f60a242a70"/>
    <ds:schemaRef ds:uri="a9ecc961-acf6-4034-bdca-927836ba0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CB64D4-9711-48EC-9A67-235C332930BE}">
  <ds:schemaRefs>
    <ds:schemaRef ds:uri="http://schemas.microsoft.com/office/2006/metadata/properties"/>
    <ds:schemaRef ds:uri="http://schemas.microsoft.com/office/infopath/2007/PartnerControls"/>
    <ds:schemaRef ds:uri="df8798bc-6a45-4b4b-99dd-f8f60a242a70"/>
    <ds:schemaRef ds:uri="a9ecc961-acf6-4034-bdca-927836ba0222"/>
    <ds:schemaRef ds:uri="5bfe7b10-980d-4514-a3cb-7dd05d2c068b"/>
    <ds:schemaRef ds:uri="1ef91be7-760e-4644-a8bd-32b06bf7556c"/>
  </ds:schemaRefs>
</ds:datastoreItem>
</file>

<file path=customXml/itemProps3.xml><?xml version="1.0" encoding="utf-8"?>
<ds:datastoreItem xmlns:ds="http://schemas.openxmlformats.org/officeDocument/2006/customXml" ds:itemID="{D220EAC8-5C02-4BBB-8A78-DD18701D86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1125</Words>
  <Application>Microsoft Office PowerPoint</Application>
  <PresentationFormat>Widescreen</PresentationFormat>
  <Paragraphs>220</Paragraphs>
  <Slides>17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Bahnschrift</vt:lpstr>
      <vt:lpstr>Calibri</vt:lpstr>
      <vt:lpstr>Lato</vt:lpstr>
      <vt:lpstr>Lato Light</vt:lpstr>
      <vt:lpstr>Trebuchet MS</vt:lpstr>
      <vt:lpstr>Wingdings</vt:lpstr>
      <vt:lpstr>Custom Design</vt:lpstr>
      <vt:lpstr>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Copernicus programme</vt:lpstr>
      <vt:lpstr>The C-SCALE Project </vt:lpstr>
      <vt:lpstr>Project Objectives and Results</vt:lpstr>
      <vt:lpstr>      FedEarthData</vt:lpstr>
      <vt:lpstr>       openEO Platform</vt:lpstr>
      <vt:lpstr>      Earth Observation Metadata Query Service</vt:lpstr>
      <vt:lpstr>How to access the C-SCALE services</vt:lpstr>
      <vt:lpstr>      C-SCALE workflow solutions</vt:lpstr>
      <vt:lpstr>User engagement </vt:lpstr>
      <vt:lpstr>Provider onboarding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 of C-SCALE to the EOSC Exchange capabilities </dc:title>
  <dc:creator>Charis Chatzikyriakou</dc:creator>
  <cp:lastModifiedBy>Charis Chatzikyriakou</cp:lastModifiedBy>
  <cp:revision>1</cp:revision>
  <dcterms:created xsi:type="dcterms:W3CDTF">2021-01-12T21:53:13Z</dcterms:created>
  <dcterms:modified xsi:type="dcterms:W3CDTF">2023-10-18T17:20:59Z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0x010100F9F558337C366C4AA6E75FB774203350</vt:lpwstr>
  </property>
  <property fmtid="{D5CDD505-2E9C-101B-9397-08002B2CF9AE}" pid="3" name="MediaServiceImageTags">
    <vt:lpwstr/>
  </property>
</Properties>
</file>